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57" r:id="rId4"/>
    <p:sldId id="258" r:id="rId5"/>
    <p:sldId id="259" r:id="rId6"/>
    <p:sldId id="262" r:id="rId7"/>
    <p:sldId id="263" r:id="rId8"/>
    <p:sldId id="264" r:id="rId9"/>
    <p:sldId id="260" r:id="rId10"/>
    <p:sldId id="266" r:id="rId11"/>
    <p:sldId id="267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F37BF-0FCD-4FFE-9248-1E4C9525F742}" v="845" dt="2023-06-23T22:01:28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50" autoAdjust="0"/>
  </p:normalViewPr>
  <p:slideViewPr>
    <p:cSldViewPr>
      <p:cViewPr varScale="1">
        <p:scale>
          <a:sx n="55" d="100"/>
          <a:sy n="55" d="100"/>
        </p:scale>
        <p:origin x="13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L" userId="2e69535050f0481b" providerId="LiveId" clId="{225F37BF-0FCD-4FFE-9248-1E4C9525F742}"/>
    <pc:docChg chg="undo custSel modSld">
      <pc:chgData name="D L" userId="2e69535050f0481b" providerId="LiveId" clId="{225F37BF-0FCD-4FFE-9248-1E4C9525F742}" dt="2023-06-23T22:01:28.477" v="957"/>
      <pc:docMkLst>
        <pc:docMk/>
      </pc:docMkLst>
      <pc:sldChg chg="modSp">
        <pc:chgData name="D L" userId="2e69535050f0481b" providerId="LiveId" clId="{225F37BF-0FCD-4FFE-9248-1E4C9525F742}" dt="2023-06-15T01:15:00.671" v="811" actId="313"/>
        <pc:sldMkLst>
          <pc:docMk/>
          <pc:sldMk cId="0" sldId="257"/>
        </pc:sldMkLst>
        <pc:spChg chg="mod">
          <ac:chgData name="D L" userId="2e69535050f0481b" providerId="LiveId" clId="{225F37BF-0FCD-4FFE-9248-1E4C9525F742}" dt="2023-06-15T01:15:00.671" v="811" actId="313"/>
          <ac:spMkLst>
            <pc:docMk/>
            <pc:sldMk cId="0" sldId="257"/>
            <ac:spMk id="3" creationId="{DF731009-A640-5F45-8F64-129498599569}"/>
          </ac:spMkLst>
        </pc:spChg>
      </pc:sldChg>
      <pc:sldChg chg="modSp">
        <pc:chgData name="D L" userId="2e69535050f0481b" providerId="LiveId" clId="{225F37BF-0FCD-4FFE-9248-1E4C9525F742}" dt="2023-06-15T01:20:22.024" v="855" actId="313"/>
        <pc:sldMkLst>
          <pc:docMk/>
          <pc:sldMk cId="0" sldId="258"/>
        </pc:sldMkLst>
        <pc:spChg chg="mod">
          <ac:chgData name="D L" userId="2e69535050f0481b" providerId="LiveId" clId="{225F37BF-0FCD-4FFE-9248-1E4C9525F742}" dt="2023-06-15T01:20:22.024" v="855" actId="313"/>
          <ac:spMkLst>
            <pc:docMk/>
            <pc:sldMk cId="0" sldId="258"/>
            <ac:spMk id="4100" creationId="{471BB72D-9723-B0F0-77C5-06C8B2D21EA5}"/>
          </ac:spMkLst>
        </pc:spChg>
      </pc:sldChg>
      <pc:sldChg chg="modSp mod">
        <pc:chgData name="D L" userId="2e69535050f0481b" providerId="LiveId" clId="{225F37BF-0FCD-4FFE-9248-1E4C9525F742}" dt="2023-06-15T01:27:23.639" v="887" actId="6549"/>
        <pc:sldMkLst>
          <pc:docMk/>
          <pc:sldMk cId="0" sldId="260"/>
        </pc:sldMkLst>
        <pc:spChg chg="mod">
          <ac:chgData name="D L" userId="2e69535050f0481b" providerId="LiveId" clId="{225F37BF-0FCD-4FFE-9248-1E4C9525F742}" dt="2023-06-15T01:27:23.639" v="887" actId="6549"/>
          <ac:spMkLst>
            <pc:docMk/>
            <pc:sldMk cId="0" sldId="260"/>
            <ac:spMk id="10243" creationId="{A3574423-E71E-ED4D-0E5E-C78591395DF2}"/>
          </ac:spMkLst>
        </pc:spChg>
      </pc:sldChg>
      <pc:sldChg chg="addSp delSp modSp mod">
        <pc:chgData name="D L" userId="2e69535050f0481b" providerId="LiveId" clId="{225F37BF-0FCD-4FFE-9248-1E4C9525F742}" dt="2023-06-14T17:59:40.903" v="806" actId="1076"/>
        <pc:sldMkLst>
          <pc:docMk/>
          <pc:sldMk cId="0" sldId="261"/>
        </pc:sldMkLst>
        <pc:spChg chg="add del mod">
          <ac:chgData name="D L" userId="2e69535050f0481b" providerId="LiveId" clId="{225F37BF-0FCD-4FFE-9248-1E4C9525F742}" dt="2023-06-14T17:59:31.871" v="802"/>
          <ac:spMkLst>
            <pc:docMk/>
            <pc:sldMk cId="0" sldId="261"/>
            <ac:spMk id="3" creationId="{264D473D-43BF-FB79-B175-02FCEA5194E1}"/>
          </ac:spMkLst>
        </pc:spChg>
        <pc:spChg chg="mod">
          <ac:chgData name="D L" userId="2e69535050f0481b" providerId="LiveId" clId="{225F37BF-0FCD-4FFE-9248-1E4C9525F742}" dt="2023-06-14T17:59:03.855" v="800" actId="20577"/>
          <ac:spMkLst>
            <pc:docMk/>
            <pc:sldMk cId="0" sldId="261"/>
            <ac:spMk id="5" creationId="{0D4419A0-3DB8-0F6C-DAB6-659000D7D2A7}"/>
          </ac:spMkLst>
        </pc:spChg>
        <pc:graphicFrameChg chg="del">
          <ac:chgData name="D L" userId="2e69535050f0481b" providerId="LiveId" clId="{225F37BF-0FCD-4FFE-9248-1E4C9525F742}" dt="2023-06-14T17:59:17.253" v="801" actId="478"/>
          <ac:graphicFrameMkLst>
            <pc:docMk/>
            <pc:sldMk cId="0" sldId="261"/>
            <ac:graphicFrameMk id="7" creationId="{3207F022-D28D-0385-DABB-599FD8E4377E}"/>
          </ac:graphicFrameMkLst>
        </pc:graphicFrameChg>
        <pc:picChg chg="add mod">
          <ac:chgData name="D L" userId="2e69535050f0481b" providerId="LiveId" clId="{225F37BF-0FCD-4FFE-9248-1E4C9525F742}" dt="2023-06-14T17:59:40.903" v="806" actId="1076"/>
          <ac:picMkLst>
            <pc:docMk/>
            <pc:sldMk cId="0" sldId="261"/>
            <ac:picMk id="6" creationId="{7E402123-3F40-3385-5804-493C2667146B}"/>
          </ac:picMkLst>
        </pc:picChg>
      </pc:sldChg>
      <pc:sldChg chg="addSp delSp modSp mod">
        <pc:chgData name="D L" userId="2e69535050f0481b" providerId="LiveId" clId="{225F37BF-0FCD-4FFE-9248-1E4C9525F742}" dt="2023-06-23T22:01:28.477" v="957"/>
        <pc:sldMkLst>
          <pc:docMk/>
          <pc:sldMk cId="0" sldId="262"/>
        </pc:sldMkLst>
        <pc:spChg chg="mod">
          <ac:chgData name="D L" userId="2e69535050f0481b" providerId="LiveId" clId="{225F37BF-0FCD-4FFE-9248-1E4C9525F742}" dt="2023-06-15T01:22:01.552" v="858" actId="1076"/>
          <ac:spMkLst>
            <pc:docMk/>
            <pc:sldMk cId="0" sldId="262"/>
            <ac:spMk id="7" creationId="{4369CF79-23D5-5668-870D-D34CBCD1E9D2}"/>
          </ac:spMkLst>
        </pc:spChg>
        <pc:spChg chg="mod">
          <ac:chgData name="D L" userId="2e69535050f0481b" providerId="LiveId" clId="{225F37BF-0FCD-4FFE-9248-1E4C9525F742}" dt="2023-06-15T01:22:53.029" v="862" actId="1076"/>
          <ac:spMkLst>
            <pc:docMk/>
            <pc:sldMk cId="0" sldId="262"/>
            <ac:spMk id="8" creationId="{FBB52004-05C3-5577-5464-BA0614F7CACF}"/>
          </ac:spMkLst>
        </pc:spChg>
        <pc:spChg chg="mod">
          <ac:chgData name="D L" userId="2e69535050f0481b" providerId="LiveId" clId="{225F37BF-0FCD-4FFE-9248-1E4C9525F742}" dt="2023-06-15T01:23:43.201" v="866" actId="14100"/>
          <ac:spMkLst>
            <pc:docMk/>
            <pc:sldMk cId="0" sldId="262"/>
            <ac:spMk id="7171" creationId="{28C0B06C-1EEB-4719-17B2-D1A5C7867C84}"/>
          </ac:spMkLst>
        </pc:spChg>
        <pc:spChg chg="mod">
          <ac:chgData name="D L" userId="2e69535050f0481b" providerId="LiveId" clId="{225F37BF-0FCD-4FFE-9248-1E4C9525F742}" dt="2023-06-15T01:23:49.873" v="867" actId="14100"/>
          <ac:spMkLst>
            <pc:docMk/>
            <pc:sldMk cId="0" sldId="262"/>
            <ac:spMk id="7172" creationId="{3228EF1D-8811-EEA2-5AD4-30810C161B71}"/>
          </ac:spMkLst>
        </pc:spChg>
        <pc:inkChg chg="add del">
          <ac:chgData name="D L" userId="2e69535050f0481b" providerId="LiveId" clId="{225F37BF-0FCD-4FFE-9248-1E4C9525F742}" dt="2023-06-23T22:01:28.477" v="957"/>
          <ac:inkMkLst>
            <pc:docMk/>
            <pc:sldMk cId="0" sldId="262"/>
            <ac:inkMk id="2" creationId="{63FAE9CF-996F-EEFC-CF04-53F008DF1D2D}"/>
          </ac:inkMkLst>
        </pc:inkChg>
      </pc:sldChg>
      <pc:sldChg chg="modSp mod">
        <pc:chgData name="D L" userId="2e69535050f0481b" providerId="LiveId" clId="{225F37BF-0FCD-4FFE-9248-1E4C9525F742}" dt="2023-06-15T01:46:31.550" v="955" actId="1076"/>
        <pc:sldMkLst>
          <pc:docMk/>
          <pc:sldMk cId="0" sldId="263"/>
        </pc:sldMkLst>
        <pc:spChg chg="mod">
          <ac:chgData name="D L" userId="2e69535050f0481b" providerId="LiveId" clId="{225F37BF-0FCD-4FFE-9248-1E4C9525F742}" dt="2023-06-15T01:46:31.550" v="955" actId="1076"/>
          <ac:spMkLst>
            <pc:docMk/>
            <pc:sldMk cId="0" sldId="263"/>
            <ac:spMk id="5" creationId="{DB59D193-2AF9-0099-3378-7BFD055AF9A5}"/>
          </ac:spMkLst>
        </pc:spChg>
        <pc:spChg chg="mod">
          <ac:chgData name="D L" userId="2e69535050f0481b" providerId="LiveId" clId="{225F37BF-0FCD-4FFE-9248-1E4C9525F742}" dt="2023-06-15T01:25:17.175" v="876" actId="1076"/>
          <ac:spMkLst>
            <pc:docMk/>
            <pc:sldMk cId="0" sldId="263"/>
            <ac:spMk id="6" creationId="{5FE59606-24CB-110B-68E8-462DCEBDCFD4}"/>
          </ac:spMkLst>
        </pc:spChg>
        <pc:spChg chg="mod">
          <ac:chgData name="D L" userId="2e69535050f0481b" providerId="LiveId" clId="{225F37BF-0FCD-4FFE-9248-1E4C9525F742}" dt="2023-06-15T01:46:21.300" v="954" actId="1076"/>
          <ac:spMkLst>
            <pc:docMk/>
            <pc:sldMk cId="0" sldId="263"/>
            <ac:spMk id="8195" creationId="{4408356E-FF61-E4F8-4E11-8942095B4DCA}"/>
          </ac:spMkLst>
        </pc:spChg>
        <pc:spChg chg="mod">
          <ac:chgData name="D L" userId="2e69535050f0481b" providerId="LiveId" clId="{225F37BF-0FCD-4FFE-9248-1E4C9525F742}" dt="2023-06-15T01:26:31.525" v="883" actId="14100"/>
          <ac:spMkLst>
            <pc:docMk/>
            <pc:sldMk cId="0" sldId="263"/>
            <ac:spMk id="8196" creationId="{66C81866-FCF5-5842-81D0-003B825A3175}"/>
          </ac:spMkLst>
        </pc:spChg>
      </pc:sldChg>
      <pc:sldChg chg="modSp mod">
        <pc:chgData name="D L" userId="2e69535050f0481b" providerId="LiveId" clId="{225F37BF-0FCD-4FFE-9248-1E4C9525F742}" dt="2023-06-14T17:33:04.809" v="3" actId="20577"/>
        <pc:sldMkLst>
          <pc:docMk/>
          <pc:sldMk cId="0" sldId="266"/>
        </pc:sldMkLst>
        <pc:spChg chg="mod">
          <ac:chgData name="D L" userId="2e69535050f0481b" providerId="LiveId" clId="{225F37BF-0FCD-4FFE-9248-1E4C9525F742}" dt="2023-06-14T17:33:04.809" v="3" actId="20577"/>
          <ac:spMkLst>
            <pc:docMk/>
            <pc:sldMk cId="0" sldId="266"/>
            <ac:spMk id="4" creationId="{682C14B7-7A0E-1D37-CFB5-FC98E3E1FF6F}"/>
          </ac:spMkLst>
        </pc:spChg>
      </pc:sldChg>
      <pc:sldChg chg="modSp mod modAnim">
        <pc:chgData name="D L" userId="2e69535050f0481b" providerId="LiveId" clId="{225F37BF-0FCD-4FFE-9248-1E4C9525F742}" dt="2023-06-15T01:29:55.952" v="898" actId="6549"/>
        <pc:sldMkLst>
          <pc:docMk/>
          <pc:sldMk cId="0" sldId="267"/>
        </pc:sldMkLst>
        <pc:spChg chg="mod">
          <ac:chgData name="D L" userId="2e69535050f0481b" providerId="LiveId" clId="{225F37BF-0FCD-4FFE-9248-1E4C9525F742}" dt="2023-06-15T01:28:21.127" v="889" actId="1076"/>
          <ac:spMkLst>
            <pc:docMk/>
            <pc:sldMk cId="0" sldId="267"/>
            <ac:spMk id="4" creationId="{DFD66680-7FE7-69EB-FFE9-62405B12DB16}"/>
          </ac:spMkLst>
        </pc:spChg>
        <pc:spChg chg="mod">
          <ac:chgData name="D L" userId="2e69535050f0481b" providerId="LiveId" clId="{225F37BF-0FCD-4FFE-9248-1E4C9525F742}" dt="2023-06-15T01:29:55.952" v="898" actId="6549"/>
          <ac:spMkLst>
            <pc:docMk/>
            <pc:sldMk cId="0" sldId="267"/>
            <ac:spMk id="6" creationId="{4F7B1043-3461-0DC5-7209-2AD9EDEF42EA}"/>
          </ac:spMkLst>
        </pc:spChg>
        <pc:spChg chg="mod">
          <ac:chgData name="D L" userId="2e69535050f0481b" providerId="LiveId" clId="{225F37BF-0FCD-4FFE-9248-1E4C9525F742}" dt="2023-06-14T17:33:40.531" v="5"/>
          <ac:spMkLst>
            <pc:docMk/>
            <pc:sldMk cId="0" sldId="267"/>
            <ac:spMk id="12290" creationId="{1E94E769-6245-83CB-E566-3A180C49B48A}"/>
          </ac:spMkLst>
        </pc:spChg>
      </pc:sldChg>
      <pc:sldChg chg="modSp mod modAnim modNotesTx">
        <pc:chgData name="D L" userId="2e69535050f0481b" providerId="LiveId" clId="{225F37BF-0FCD-4FFE-9248-1E4C9525F742}" dt="2023-06-15T01:31:34.056" v="906" actId="1076"/>
        <pc:sldMkLst>
          <pc:docMk/>
          <pc:sldMk cId="0" sldId="268"/>
        </pc:sldMkLst>
        <pc:spChg chg="mod">
          <ac:chgData name="D L" userId="2e69535050f0481b" providerId="LiveId" clId="{225F37BF-0FCD-4FFE-9248-1E4C9525F742}" dt="2023-06-15T01:31:34.056" v="906" actId="1076"/>
          <ac:spMkLst>
            <pc:docMk/>
            <pc:sldMk cId="0" sldId="268"/>
            <ac:spMk id="4" creationId="{BB96DD1F-286C-1BF8-E971-A6238B77E41A}"/>
          </ac:spMkLst>
        </pc:spChg>
        <pc:spChg chg="mod">
          <ac:chgData name="D L" userId="2e69535050f0481b" providerId="LiveId" clId="{225F37BF-0FCD-4FFE-9248-1E4C9525F742}" dt="2023-06-15T01:30:45.052" v="903" actId="1076"/>
          <ac:spMkLst>
            <pc:docMk/>
            <pc:sldMk cId="0" sldId="268"/>
            <ac:spMk id="6" creationId="{32E382C4-BA7B-364B-9873-EF421DCCC2E0}"/>
          </ac:spMkLst>
        </pc:spChg>
        <pc:spChg chg="mod">
          <ac:chgData name="D L" userId="2e69535050f0481b" providerId="LiveId" clId="{225F37BF-0FCD-4FFE-9248-1E4C9525F742}" dt="2023-06-14T17:40:02.009" v="229"/>
          <ac:spMkLst>
            <pc:docMk/>
            <pc:sldMk cId="0" sldId="268"/>
            <ac:spMk id="13314" creationId="{4975E8A7-3760-BA89-5DCA-BCACF518E816}"/>
          </ac:spMkLst>
        </pc:spChg>
      </pc:sldChg>
      <pc:sldChg chg="modSp mod">
        <pc:chgData name="D L" userId="2e69535050f0481b" providerId="LiveId" clId="{225F37BF-0FCD-4FFE-9248-1E4C9525F742}" dt="2023-06-15T01:43:23.359" v="953" actId="1076"/>
        <pc:sldMkLst>
          <pc:docMk/>
          <pc:sldMk cId="0" sldId="269"/>
        </pc:sldMkLst>
        <pc:spChg chg="mod">
          <ac:chgData name="D L" userId="2e69535050f0481b" providerId="LiveId" clId="{225F37BF-0FCD-4FFE-9248-1E4C9525F742}" dt="2023-06-15T01:43:23.359" v="953" actId="1076"/>
          <ac:spMkLst>
            <pc:docMk/>
            <pc:sldMk cId="0" sldId="269"/>
            <ac:spMk id="14339" creationId="{CCDD1501-DABF-E2CA-A17A-BD20F2F860EB}"/>
          </ac:spMkLst>
        </pc:spChg>
        <pc:graphicFrameChg chg="mod">
          <ac:chgData name="D L" userId="2e69535050f0481b" providerId="LiveId" clId="{225F37BF-0FCD-4FFE-9248-1E4C9525F742}" dt="2023-06-15T01:38:46.279" v="940"/>
          <ac:graphicFrameMkLst>
            <pc:docMk/>
            <pc:sldMk cId="0" sldId="269"/>
            <ac:graphicFrameMk id="4" creationId="{A8E85F4D-0351-CEB0-20E3-0339912FC39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2DACF-51CB-4E5A-8431-6034CDA07134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C2EA69BF-53E8-4189-BA49-5EF3E0EE0FB8}">
      <dgm:prSet phldrT="[Text]"/>
      <dgm:spPr/>
      <dgm:t>
        <a:bodyPr/>
        <a:lstStyle/>
        <a:p>
          <a:r>
            <a:rPr lang="en-US" dirty="0"/>
            <a:t>Clear Objectives &amp; Efficient Action Plans</a:t>
          </a:r>
        </a:p>
      </dgm:t>
    </dgm:pt>
    <dgm:pt modelId="{8C6089D1-A19F-49B3-B419-3DEEBBB4C207}" type="parTrans" cxnId="{A663F9E6-37A5-4FD3-AB4F-779730E1FC02}">
      <dgm:prSet/>
      <dgm:spPr/>
      <dgm:t>
        <a:bodyPr/>
        <a:lstStyle/>
        <a:p>
          <a:endParaRPr lang="en-US"/>
        </a:p>
      </dgm:t>
    </dgm:pt>
    <dgm:pt modelId="{0A9603F9-8476-4F13-AE37-8B5991AA60E4}" type="sibTrans" cxnId="{A663F9E6-37A5-4FD3-AB4F-779730E1FC02}">
      <dgm:prSet/>
      <dgm:spPr/>
      <dgm:t>
        <a:bodyPr/>
        <a:lstStyle/>
        <a:p>
          <a:endParaRPr lang="en-US"/>
        </a:p>
      </dgm:t>
    </dgm:pt>
    <dgm:pt modelId="{026C8A6F-015F-478E-84CE-76566CB26E52}">
      <dgm:prSet phldrT="[Text]"/>
      <dgm:spPr/>
      <dgm:t>
        <a:bodyPr/>
        <a:lstStyle/>
        <a:p>
          <a:r>
            <a:rPr lang="en-US" dirty="0"/>
            <a:t>Focused &amp; Adaptive Divisions</a:t>
          </a:r>
        </a:p>
      </dgm:t>
    </dgm:pt>
    <dgm:pt modelId="{4D310AEE-C099-4CF0-AFFD-6E03A4F3D719}" type="parTrans" cxnId="{4064724A-0A48-4EC4-B0F2-DE75E7B5D589}">
      <dgm:prSet/>
      <dgm:spPr/>
      <dgm:t>
        <a:bodyPr/>
        <a:lstStyle/>
        <a:p>
          <a:endParaRPr lang="en-US"/>
        </a:p>
      </dgm:t>
    </dgm:pt>
    <dgm:pt modelId="{FA3F4060-61A8-4343-B6FD-DCCF3D8655B6}" type="sibTrans" cxnId="{4064724A-0A48-4EC4-B0F2-DE75E7B5D589}">
      <dgm:prSet/>
      <dgm:spPr/>
      <dgm:t>
        <a:bodyPr/>
        <a:lstStyle/>
        <a:p>
          <a:endParaRPr lang="en-US"/>
        </a:p>
      </dgm:t>
    </dgm:pt>
    <dgm:pt modelId="{1D0D4E5C-B543-4281-9142-776C4A9D9E88}">
      <dgm:prSet phldrT="[Text]"/>
      <dgm:spPr/>
      <dgm:t>
        <a:bodyPr/>
        <a:lstStyle/>
        <a:p>
          <a:r>
            <a:rPr lang="en-US" dirty="0"/>
            <a:t>Interoffice &amp; inter-company synergy</a:t>
          </a:r>
        </a:p>
      </dgm:t>
    </dgm:pt>
    <dgm:pt modelId="{33F5AE90-1A75-48D2-B641-1948F7189D77}" type="parTrans" cxnId="{C11EB283-49FB-4D30-9C8E-E1CC07D1AC60}">
      <dgm:prSet/>
      <dgm:spPr/>
      <dgm:t>
        <a:bodyPr/>
        <a:lstStyle/>
        <a:p>
          <a:endParaRPr lang="en-US"/>
        </a:p>
      </dgm:t>
    </dgm:pt>
    <dgm:pt modelId="{D0BB826E-6D29-494E-8424-528109F5B79B}" type="sibTrans" cxnId="{C11EB283-49FB-4D30-9C8E-E1CC07D1AC60}">
      <dgm:prSet/>
      <dgm:spPr/>
      <dgm:t>
        <a:bodyPr/>
        <a:lstStyle/>
        <a:p>
          <a:endParaRPr lang="en-US"/>
        </a:p>
      </dgm:t>
    </dgm:pt>
    <dgm:pt modelId="{EC5B890C-5DD8-4642-BD7F-04211C348136}" type="pres">
      <dgm:prSet presAssocID="{1042DACF-51CB-4E5A-8431-6034CDA0713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B907F72-D66F-487E-ACD6-3F503D33B8E4}" type="pres">
      <dgm:prSet presAssocID="{C2EA69BF-53E8-4189-BA49-5EF3E0EE0FB8}" presName="gear1" presStyleLbl="node1" presStyleIdx="0" presStyleCnt="3">
        <dgm:presLayoutVars>
          <dgm:chMax val="1"/>
          <dgm:bulletEnabled val="1"/>
        </dgm:presLayoutVars>
      </dgm:prSet>
      <dgm:spPr/>
    </dgm:pt>
    <dgm:pt modelId="{4ADD3436-FAFF-4D09-9722-9E1ABEC16B47}" type="pres">
      <dgm:prSet presAssocID="{C2EA69BF-53E8-4189-BA49-5EF3E0EE0FB8}" presName="gear1srcNode" presStyleLbl="node1" presStyleIdx="0" presStyleCnt="3"/>
      <dgm:spPr/>
    </dgm:pt>
    <dgm:pt modelId="{F15E4F5C-DCC9-4475-8E05-AAA562C89C03}" type="pres">
      <dgm:prSet presAssocID="{C2EA69BF-53E8-4189-BA49-5EF3E0EE0FB8}" presName="gear1dstNode" presStyleLbl="node1" presStyleIdx="0" presStyleCnt="3"/>
      <dgm:spPr/>
    </dgm:pt>
    <dgm:pt modelId="{885C736E-4843-490E-96C8-79B5550FDEAD}" type="pres">
      <dgm:prSet presAssocID="{026C8A6F-015F-478E-84CE-76566CB26E52}" presName="gear2" presStyleLbl="node1" presStyleIdx="1" presStyleCnt="3">
        <dgm:presLayoutVars>
          <dgm:chMax val="1"/>
          <dgm:bulletEnabled val="1"/>
        </dgm:presLayoutVars>
      </dgm:prSet>
      <dgm:spPr/>
    </dgm:pt>
    <dgm:pt modelId="{CE769AD8-FB0E-4946-8E6C-F80AF28F8B3A}" type="pres">
      <dgm:prSet presAssocID="{026C8A6F-015F-478E-84CE-76566CB26E52}" presName="gear2srcNode" presStyleLbl="node1" presStyleIdx="1" presStyleCnt="3"/>
      <dgm:spPr/>
    </dgm:pt>
    <dgm:pt modelId="{4163BADB-3B62-41E2-AEF0-B57FC35BC643}" type="pres">
      <dgm:prSet presAssocID="{026C8A6F-015F-478E-84CE-76566CB26E52}" presName="gear2dstNode" presStyleLbl="node1" presStyleIdx="1" presStyleCnt="3"/>
      <dgm:spPr/>
    </dgm:pt>
    <dgm:pt modelId="{E43A9F1F-A7DB-4938-A2E6-850BFF368754}" type="pres">
      <dgm:prSet presAssocID="{1D0D4E5C-B543-4281-9142-776C4A9D9E88}" presName="gear3" presStyleLbl="node1" presStyleIdx="2" presStyleCnt="3"/>
      <dgm:spPr/>
    </dgm:pt>
    <dgm:pt modelId="{55F49AE9-F1E5-44AD-9E1C-5ADB0954F304}" type="pres">
      <dgm:prSet presAssocID="{1D0D4E5C-B543-4281-9142-776C4A9D9E8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E9B66D6-896C-441E-9DEC-2463A92A03F3}" type="pres">
      <dgm:prSet presAssocID="{1D0D4E5C-B543-4281-9142-776C4A9D9E88}" presName="gear3srcNode" presStyleLbl="node1" presStyleIdx="2" presStyleCnt="3"/>
      <dgm:spPr/>
    </dgm:pt>
    <dgm:pt modelId="{1A474D5D-3E67-4D3E-A20B-4C5341520887}" type="pres">
      <dgm:prSet presAssocID="{1D0D4E5C-B543-4281-9142-776C4A9D9E88}" presName="gear3dstNode" presStyleLbl="node1" presStyleIdx="2" presStyleCnt="3"/>
      <dgm:spPr/>
    </dgm:pt>
    <dgm:pt modelId="{35635A0E-E74D-49FE-BDA0-36CF476A0FE2}" type="pres">
      <dgm:prSet presAssocID="{0A9603F9-8476-4F13-AE37-8B5991AA60E4}" presName="connector1" presStyleLbl="sibTrans2D1" presStyleIdx="0" presStyleCnt="3"/>
      <dgm:spPr/>
    </dgm:pt>
    <dgm:pt modelId="{788BE6AF-44F8-466B-8B62-75BB6449BED6}" type="pres">
      <dgm:prSet presAssocID="{FA3F4060-61A8-4343-B6FD-DCCF3D8655B6}" presName="connector2" presStyleLbl="sibTrans2D1" presStyleIdx="1" presStyleCnt="3"/>
      <dgm:spPr/>
    </dgm:pt>
    <dgm:pt modelId="{651886CF-AB60-4122-96A2-A39F6054E235}" type="pres">
      <dgm:prSet presAssocID="{D0BB826E-6D29-494E-8424-528109F5B79B}" presName="connector3" presStyleLbl="sibTrans2D1" presStyleIdx="2" presStyleCnt="3"/>
      <dgm:spPr/>
    </dgm:pt>
  </dgm:ptLst>
  <dgm:cxnLst>
    <dgm:cxn modelId="{F142785E-58BE-4F4D-A1AE-A5DBCD951448}" type="presOf" srcId="{C2EA69BF-53E8-4189-BA49-5EF3E0EE0FB8}" destId="{F15E4F5C-DCC9-4475-8E05-AAA562C89C03}" srcOrd="2" destOrd="0" presId="urn:microsoft.com/office/officeart/2005/8/layout/gear1"/>
    <dgm:cxn modelId="{10B3D265-CFB3-4F27-840F-4C4AB090BB3A}" type="presOf" srcId="{1042DACF-51CB-4E5A-8431-6034CDA07134}" destId="{EC5B890C-5DD8-4642-BD7F-04211C348136}" srcOrd="0" destOrd="0" presId="urn:microsoft.com/office/officeart/2005/8/layout/gear1"/>
    <dgm:cxn modelId="{4064724A-0A48-4EC4-B0F2-DE75E7B5D589}" srcId="{1042DACF-51CB-4E5A-8431-6034CDA07134}" destId="{026C8A6F-015F-478E-84CE-76566CB26E52}" srcOrd="1" destOrd="0" parTransId="{4D310AEE-C099-4CF0-AFFD-6E03A4F3D719}" sibTransId="{FA3F4060-61A8-4343-B6FD-DCCF3D8655B6}"/>
    <dgm:cxn modelId="{9FF33D54-3E3B-47BD-9BE6-BC0554DF64F5}" type="presOf" srcId="{1D0D4E5C-B543-4281-9142-776C4A9D9E88}" destId="{4E9B66D6-896C-441E-9DEC-2463A92A03F3}" srcOrd="2" destOrd="0" presId="urn:microsoft.com/office/officeart/2005/8/layout/gear1"/>
    <dgm:cxn modelId="{B48B7F74-5F17-4E54-8CD1-69AB6986BF21}" type="presOf" srcId="{1D0D4E5C-B543-4281-9142-776C4A9D9E88}" destId="{E43A9F1F-A7DB-4938-A2E6-850BFF368754}" srcOrd="0" destOrd="0" presId="urn:microsoft.com/office/officeart/2005/8/layout/gear1"/>
    <dgm:cxn modelId="{1BC0FC55-049E-4904-9466-A748081ACC36}" type="presOf" srcId="{0A9603F9-8476-4F13-AE37-8B5991AA60E4}" destId="{35635A0E-E74D-49FE-BDA0-36CF476A0FE2}" srcOrd="0" destOrd="0" presId="urn:microsoft.com/office/officeart/2005/8/layout/gear1"/>
    <dgm:cxn modelId="{6427087B-08C5-4FA5-856D-A8DEBC708FFC}" type="presOf" srcId="{FA3F4060-61A8-4343-B6FD-DCCF3D8655B6}" destId="{788BE6AF-44F8-466B-8B62-75BB6449BED6}" srcOrd="0" destOrd="0" presId="urn:microsoft.com/office/officeart/2005/8/layout/gear1"/>
    <dgm:cxn modelId="{A264D97E-17FF-42B2-99D9-D56A99A523E3}" type="presOf" srcId="{C2EA69BF-53E8-4189-BA49-5EF3E0EE0FB8}" destId="{4ADD3436-FAFF-4D09-9722-9E1ABEC16B47}" srcOrd="1" destOrd="0" presId="urn:microsoft.com/office/officeart/2005/8/layout/gear1"/>
    <dgm:cxn modelId="{C11EB283-49FB-4D30-9C8E-E1CC07D1AC60}" srcId="{1042DACF-51CB-4E5A-8431-6034CDA07134}" destId="{1D0D4E5C-B543-4281-9142-776C4A9D9E88}" srcOrd="2" destOrd="0" parTransId="{33F5AE90-1A75-48D2-B641-1948F7189D77}" sibTransId="{D0BB826E-6D29-494E-8424-528109F5B79B}"/>
    <dgm:cxn modelId="{BE20738D-A97E-4908-9A9E-502FD2CBBC58}" type="presOf" srcId="{026C8A6F-015F-478E-84CE-76566CB26E52}" destId="{885C736E-4843-490E-96C8-79B5550FDEAD}" srcOrd="0" destOrd="0" presId="urn:microsoft.com/office/officeart/2005/8/layout/gear1"/>
    <dgm:cxn modelId="{86B3849F-2AD1-4A2E-92F4-AA9EA7E0F7FE}" type="presOf" srcId="{1D0D4E5C-B543-4281-9142-776C4A9D9E88}" destId="{1A474D5D-3E67-4D3E-A20B-4C5341520887}" srcOrd="3" destOrd="0" presId="urn:microsoft.com/office/officeart/2005/8/layout/gear1"/>
    <dgm:cxn modelId="{3B0F50C5-DE67-4F29-BC02-B3A082584ED7}" type="presOf" srcId="{1D0D4E5C-B543-4281-9142-776C4A9D9E88}" destId="{55F49AE9-F1E5-44AD-9E1C-5ADB0954F304}" srcOrd="1" destOrd="0" presId="urn:microsoft.com/office/officeart/2005/8/layout/gear1"/>
    <dgm:cxn modelId="{C44A3BC6-13A6-4CE0-B061-2E99A97058E7}" type="presOf" srcId="{D0BB826E-6D29-494E-8424-528109F5B79B}" destId="{651886CF-AB60-4122-96A2-A39F6054E235}" srcOrd="0" destOrd="0" presId="urn:microsoft.com/office/officeart/2005/8/layout/gear1"/>
    <dgm:cxn modelId="{28B0F7C9-1C02-4DD3-8678-EC692A7E5111}" type="presOf" srcId="{C2EA69BF-53E8-4189-BA49-5EF3E0EE0FB8}" destId="{EB907F72-D66F-487E-ACD6-3F503D33B8E4}" srcOrd="0" destOrd="0" presId="urn:microsoft.com/office/officeart/2005/8/layout/gear1"/>
    <dgm:cxn modelId="{0747E6E2-F1CD-4C93-994C-4D7A9819E344}" type="presOf" srcId="{026C8A6F-015F-478E-84CE-76566CB26E52}" destId="{CE769AD8-FB0E-4946-8E6C-F80AF28F8B3A}" srcOrd="1" destOrd="0" presId="urn:microsoft.com/office/officeart/2005/8/layout/gear1"/>
    <dgm:cxn modelId="{A663F9E6-37A5-4FD3-AB4F-779730E1FC02}" srcId="{1042DACF-51CB-4E5A-8431-6034CDA07134}" destId="{C2EA69BF-53E8-4189-BA49-5EF3E0EE0FB8}" srcOrd="0" destOrd="0" parTransId="{8C6089D1-A19F-49B3-B419-3DEEBBB4C207}" sibTransId="{0A9603F9-8476-4F13-AE37-8B5991AA60E4}"/>
    <dgm:cxn modelId="{7D75A4F0-C8A6-4137-BDD5-415785D58DE5}" type="presOf" srcId="{026C8A6F-015F-478E-84CE-76566CB26E52}" destId="{4163BADB-3B62-41E2-AEF0-B57FC35BC643}" srcOrd="2" destOrd="0" presId="urn:microsoft.com/office/officeart/2005/8/layout/gear1"/>
    <dgm:cxn modelId="{0A3B77DE-EEFC-42D6-9AE0-5A7A9D2FD62F}" type="presParOf" srcId="{EC5B890C-5DD8-4642-BD7F-04211C348136}" destId="{EB907F72-D66F-487E-ACD6-3F503D33B8E4}" srcOrd="0" destOrd="0" presId="urn:microsoft.com/office/officeart/2005/8/layout/gear1"/>
    <dgm:cxn modelId="{4711C4BF-56D4-49A0-8B89-C58F7682FF72}" type="presParOf" srcId="{EC5B890C-5DD8-4642-BD7F-04211C348136}" destId="{4ADD3436-FAFF-4D09-9722-9E1ABEC16B47}" srcOrd="1" destOrd="0" presId="urn:microsoft.com/office/officeart/2005/8/layout/gear1"/>
    <dgm:cxn modelId="{306198BD-5D86-4D87-856B-9FE239FF5C4E}" type="presParOf" srcId="{EC5B890C-5DD8-4642-BD7F-04211C348136}" destId="{F15E4F5C-DCC9-4475-8E05-AAA562C89C03}" srcOrd="2" destOrd="0" presId="urn:microsoft.com/office/officeart/2005/8/layout/gear1"/>
    <dgm:cxn modelId="{B481649B-575F-4D3E-AEDD-198E329B2065}" type="presParOf" srcId="{EC5B890C-5DD8-4642-BD7F-04211C348136}" destId="{885C736E-4843-490E-96C8-79B5550FDEAD}" srcOrd="3" destOrd="0" presId="urn:microsoft.com/office/officeart/2005/8/layout/gear1"/>
    <dgm:cxn modelId="{DB0C3CD4-23AC-44F8-A94B-05B36C67E0D1}" type="presParOf" srcId="{EC5B890C-5DD8-4642-BD7F-04211C348136}" destId="{CE769AD8-FB0E-4946-8E6C-F80AF28F8B3A}" srcOrd="4" destOrd="0" presId="urn:microsoft.com/office/officeart/2005/8/layout/gear1"/>
    <dgm:cxn modelId="{46403E31-D084-454D-993D-1793342F560B}" type="presParOf" srcId="{EC5B890C-5DD8-4642-BD7F-04211C348136}" destId="{4163BADB-3B62-41E2-AEF0-B57FC35BC643}" srcOrd="5" destOrd="0" presId="urn:microsoft.com/office/officeart/2005/8/layout/gear1"/>
    <dgm:cxn modelId="{F17F1D3B-BF4E-44F1-9B47-434A24E28B46}" type="presParOf" srcId="{EC5B890C-5DD8-4642-BD7F-04211C348136}" destId="{E43A9F1F-A7DB-4938-A2E6-850BFF368754}" srcOrd="6" destOrd="0" presId="urn:microsoft.com/office/officeart/2005/8/layout/gear1"/>
    <dgm:cxn modelId="{060F2D50-06C9-4680-839B-CB9D58AF03F4}" type="presParOf" srcId="{EC5B890C-5DD8-4642-BD7F-04211C348136}" destId="{55F49AE9-F1E5-44AD-9E1C-5ADB0954F304}" srcOrd="7" destOrd="0" presId="urn:microsoft.com/office/officeart/2005/8/layout/gear1"/>
    <dgm:cxn modelId="{3DB73701-7331-49F5-88BE-E6681C2D1310}" type="presParOf" srcId="{EC5B890C-5DD8-4642-BD7F-04211C348136}" destId="{4E9B66D6-896C-441E-9DEC-2463A92A03F3}" srcOrd="8" destOrd="0" presId="urn:microsoft.com/office/officeart/2005/8/layout/gear1"/>
    <dgm:cxn modelId="{F5A7926E-1B9E-47D2-B948-5FDB35B01B66}" type="presParOf" srcId="{EC5B890C-5DD8-4642-BD7F-04211C348136}" destId="{1A474D5D-3E67-4D3E-A20B-4C5341520887}" srcOrd="9" destOrd="0" presId="urn:microsoft.com/office/officeart/2005/8/layout/gear1"/>
    <dgm:cxn modelId="{60D149EF-A017-473E-A2B4-F74A0368FF22}" type="presParOf" srcId="{EC5B890C-5DD8-4642-BD7F-04211C348136}" destId="{35635A0E-E74D-49FE-BDA0-36CF476A0FE2}" srcOrd="10" destOrd="0" presId="urn:microsoft.com/office/officeart/2005/8/layout/gear1"/>
    <dgm:cxn modelId="{0711EFAA-3A23-46CF-9768-4DAED19DAFBD}" type="presParOf" srcId="{EC5B890C-5DD8-4642-BD7F-04211C348136}" destId="{788BE6AF-44F8-466B-8B62-75BB6449BED6}" srcOrd="11" destOrd="0" presId="urn:microsoft.com/office/officeart/2005/8/layout/gear1"/>
    <dgm:cxn modelId="{83FA04A9-6805-4805-BFBC-EE13EF30D46E}" type="presParOf" srcId="{EC5B890C-5DD8-4642-BD7F-04211C348136}" destId="{651886CF-AB60-4122-96A2-A39F6054E2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D4666-9F47-4276-8475-79A8A9C004B4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8234A2-69D7-4C63-AC55-A65B13411D37}">
      <dgm:prSet phldrT="[Text]"/>
      <dgm:spPr/>
      <dgm:t>
        <a:bodyPr/>
        <a:lstStyle/>
        <a:p>
          <a:r>
            <a:rPr lang="en-US" dirty="0"/>
            <a:t>Cohesive &amp; Strong Sales and marketing</a:t>
          </a:r>
        </a:p>
      </dgm:t>
    </dgm:pt>
    <dgm:pt modelId="{76DB22E0-6C2A-4A5D-99A7-1DBECD0B569A}" type="parTrans" cxnId="{B0C4DB33-8A10-4151-86F5-3D3C9FED88DC}">
      <dgm:prSet/>
      <dgm:spPr/>
      <dgm:t>
        <a:bodyPr/>
        <a:lstStyle/>
        <a:p>
          <a:endParaRPr lang="en-US"/>
        </a:p>
      </dgm:t>
    </dgm:pt>
    <dgm:pt modelId="{77556CE0-A8F4-4FBE-9B17-0BD2191651F6}" type="sibTrans" cxnId="{B0C4DB33-8A10-4151-86F5-3D3C9FED88DC}">
      <dgm:prSet/>
      <dgm:spPr/>
      <dgm:t>
        <a:bodyPr/>
        <a:lstStyle/>
        <a:p>
          <a:endParaRPr lang="en-US"/>
        </a:p>
      </dgm:t>
    </dgm:pt>
    <dgm:pt modelId="{16CCE523-7148-45A9-8900-0146007E75B1}">
      <dgm:prSet phldrT="[Text]"/>
      <dgm:spPr/>
      <dgm:t>
        <a:bodyPr/>
        <a:lstStyle/>
        <a:p>
          <a:r>
            <a:rPr lang="en-US" dirty="0"/>
            <a:t>Disciplined Management</a:t>
          </a:r>
        </a:p>
      </dgm:t>
    </dgm:pt>
    <dgm:pt modelId="{8F255D56-8DC2-487C-9A94-326EE582BB73}" type="parTrans" cxnId="{B25BB5F8-F71F-4AFF-957D-063A02A86BE4}">
      <dgm:prSet/>
      <dgm:spPr/>
      <dgm:t>
        <a:bodyPr/>
        <a:lstStyle/>
        <a:p>
          <a:endParaRPr lang="en-US"/>
        </a:p>
      </dgm:t>
    </dgm:pt>
    <dgm:pt modelId="{FF329D9C-6907-4276-B226-5C6D901ED543}" type="sibTrans" cxnId="{B25BB5F8-F71F-4AFF-957D-063A02A86BE4}">
      <dgm:prSet/>
      <dgm:spPr/>
      <dgm:t>
        <a:bodyPr/>
        <a:lstStyle/>
        <a:p>
          <a:endParaRPr lang="en-US"/>
        </a:p>
      </dgm:t>
    </dgm:pt>
    <dgm:pt modelId="{3F1ED395-F37B-4CDD-AAF4-F86A0EEABA49}">
      <dgm:prSet phldrT="[Text]"/>
      <dgm:spPr/>
      <dgm:t>
        <a:bodyPr/>
        <a:lstStyle/>
        <a:p>
          <a:r>
            <a:rPr lang="en-US" dirty="0"/>
            <a:t>Efficient Supply Chain</a:t>
          </a:r>
        </a:p>
      </dgm:t>
    </dgm:pt>
    <dgm:pt modelId="{17820D93-177E-4F93-8A0D-2754B9DE380A}" type="parTrans" cxnId="{15E17B0B-87FD-49F7-97D5-104A0C110469}">
      <dgm:prSet/>
      <dgm:spPr/>
      <dgm:t>
        <a:bodyPr/>
        <a:lstStyle/>
        <a:p>
          <a:endParaRPr lang="en-US"/>
        </a:p>
      </dgm:t>
    </dgm:pt>
    <dgm:pt modelId="{5E449EF2-E60F-4A25-8102-3ABD6716FB8A}" type="sibTrans" cxnId="{15E17B0B-87FD-49F7-97D5-104A0C110469}">
      <dgm:prSet/>
      <dgm:spPr/>
      <dgm:t>
        <a:bodyPr/>
        <a:lstStyle/>
        <a:p>
          <a:endParaRPr lang="en-US"/>
        </a:p>
      </dgm:t>
    </dgm:pt>
    <dgm:pt modelId="{44F62890-E8CE-4C13-B3DD-D37433129538}">
      <dgm:prSet phldrT="[Text]"/>
      <dgm:spPr/>
      <dgm:t>
        <a:bodyPr/>
        <a:lstStyle/>
        <a:p>
          <a:r>
            <a:rPr lang="en-US" dirty="0"/>
            <a:t>LEANER &amp; MORE PROFITABLE COMPANY</a:t>
          </a:r>
        </a:p>
      </dgm:t>
    </dgm:pt>
    <dgm:pt modelId="{96B33515-2D7E-48EE-BBC5-D95A8F44BEC7}" type="parTrans" cxnId="{F00AE68E-961E-4467-9A8F-F285F885312C}">
      <dgm:prSet/>
      <dgm:spPr/>
      <dgm:t>
        <a:bodyPr/>
        <a:lstStyle/>
        <a:p>
          <a:endParaRPr lang="en-US"/>
        </a:p>
      </dgm:t>
    </dgm:pt>
    <dgm:pt modelId="{054BD064-E533-46C1-AA82-8300277A42B0}" type="sibTrans" cxnId="{F00AE68E-961E-4467-9A8F-F285F885312C}">
      <dgm:prSet/>
      <dgm:spPr/>
      <dgm:t>
        <a:bodyPr/>
        <a:lstStyle/>
        <a:p>
          <a:endParaRPr lang="en-US"/>
        </a:p>
      </dgm:t>
    </dgm:pt>
    <dgm:pt modelId="{3A601901-10B0-440A-84A5-1B3EA733A43D}" type="pres">
      <dgm:prSet presAssocID="{262D4666-9F47-4276-8475-79A8A9C004B4}" presName="Name0" presStyleCnt="0">
        <dgm:presLayoutVars>
          <dgm:chMax val="4"/>
          <dgm:resizeHandles val="exact"/>
        </dgm:presLayoutVars>
      </dgm:prSet>
      <dgm:spPr/>
    </dgm:pt>
    <dgm:pt modelId="{25651544-DF41-4D17-BE4F-47C7F768533B}" type="pres">
      <dgm:prSet presAssocID="{262D4666-9F47-4276-8475-79A8A9C004B4}" presName="ellipse" presStyleLbl="trBgShp" presStyleIdx="0" presStyleCnt="1" custLinFactNeighborX="562" custLinFactNeighborY="4416"/>
      <dgm:spPr/>
    </dgm:pt>
    <dgm:pt modelId="{59B1516A-F6B9-4E3E-9A7F-7F5F743F80C7}" type="pres">
      <dgm:prSet presAssocID="{262D4666-9F47-4276-8475-79A8A9C004B4}" presName="arrow1" presStyleLbl="fgShp" presStyleIdx="0" presStyleCnt="1"/>
      <dgm:spPr/>
    </dgm:pt>
    <dgm:pt modelId="{412CA7F0-6DF8-458A-BA0A-5C8BFD7977F4}" type="pres">
      <dgm:prSet presAssocID="{262D4666-9F47-4276-8475-79A8A9C004B4}" presName="rectangle" presStyleLbl="revTx" presStyleIdx="0" presStyleCnt="1">
        <dgm:presLayoutVars>
          <dgm:bulletEnabled val="1"/>
        </dgm:presLayoutVars>
      </dgm:prSet>
      <dgm:spPr/>
    </dgm:pt>
    <dgm:pt modelId="{B6B16A80-BD1F-42C0-979F-61BE333AD224}" type="pres">
      <dgm:prSet presAssocID="{16CCE523-7148-45A9-8900-0146007E75B1}" presName="item1" presStyleLbl="node1" presStyleIdx="0" presStyleCnt="3">
        <dgm:presLayoutVars>
          <dgm:bulletEnabled val="1"/>
        </dgm:presLayoutVars>
      </dgm:prSet>
      <dgm:spPr/>
    </dgm:pt>
    <dgm:pt modelId="{7B13D568-1281-4DFE-924D-AC9CFFEAA001}" type="pres">
      <dgm:prSet presAssocID="{3F1ED395-F37B-4CDD-AAF4-F86A0EEABA49}" presName="item2" presStyleLbl="node1" presStyleIdx="1" presStyleCnt="3">
        <dgm:presLayoutVars>
          <dgm:bulletEnabled val="1"/>
        </dgm:presLayoutVars>
      </dgm:prSet>
      <dgm:spPr/>
    </dgm:pt>
    <dgm:pt modelId="{DE3835EB-873D-4FF5-8F85-B67A445691C6}" type="pres">
      <dgm:prSet presAssocID="{44F62890-E8CE-4C13-B3DD-D37433129538}" presName="item3" presStyleLbl="node1" presStyleIdx="2" presStyleCnt="3">
        <dgm:presLayoutVars>
          <dgm:bulletEnabled val="1"/>
        </dgm:presLayoutVars>
      </dgm:prSet>
      <dgm:spPr/>
    </dgm:pt>
    <dgm:pt modelId="{1B507471-6F0F-4F09-A638-59E04DED62E9}" type="pres">
      <dgm:prSet presAssocID="{262D4666-9F47-4276-8475-79A8A9C004B4}" presName="funnel" presStyleLbl="trAlignAcc1" presStyleIdx="0" presStyleCnt="1"/>
      <dgm:spPr/>
    </dgm:pt>
  </dgm:ptLst>
  <dgm:cxnLst>
    <dgm:cxn modelId="{15E17B0B-87FD-49F7-97D5-104A0C110469}" srcId="{262D4666-9F47-4276-8475-79A8A9C004B4}" destId="{3F1ED395-F37B-4CDD-AAF4-F86A0EEABA49}" srcOrd="2" destOrd="0" parTransId="{17820D93-177E-4F93-8A0D-2754B9DE380A}" sibTransId="{5E449EF2-E60F-4A25-8102-3ABD6716FB8A}"/>
    <dgm:cxn modelId="{080BB021-68A2-4202-93BF-8746D4836126}" type="presOf" srcId="{8B8234A2-69D7-4C63-AC55-A65B13411D37}" destId="{DE3835EB-873D-4FF5-8F85-B67A445691C6}" srcOrd="0" destOrd="0" presId="urn:microsoft.com/office/officeart/2005/8/layout/funnel1"/>
    <dgm:cxn modelId="{B0C4DB33-8A10-4151-86F5-3D3C9FED88DC}" srcId="{262D4666-9F47-4276-8475-79A8A9C004B4}" destId="{8B8234A2-69D7-4C63-AC55-A65B13411D37}" srcOrd="0" destOrd="0" parTransId="{76DB22E0-6C2A-4A5D-99A7-1DBECD0B569A}" sibTransId="{77556CE0-A8F4-4FBE-9B17-0BD2191651F6}"/>
    <dgm:cxn modelId="{693E4D65-47D8-46B5-864D-526F6649E3CA}" type="presOf" srcId="{3F1ED395-F37B-4CDD-AAF4-F86A0EEABA49}" destId="{B6B16A80-BD1F-42C0-979F-61BE333AD224}" srcOrd="0" destOrd="0" presId="urn:microsoft.com/office/officeart/2005/8/layout/funnel1"/>
    <dgm:cxn modelId="{F00AE68E-961E-4467-9A8F-F285F885312C}" srcId="{262D4666-9F47-4276-8475-79A8A9C004B4}" destId="{44F62890-E8CE-4C13-B3DD-D37433129538}" srcOrd="3" destOrd="0" parTransId="{96B33515-2D7E-48EE-BBC5-D95A8F44BEC7}" sibTransId="{054BD064-E533-46C1-AA82-8300277A42B0}"/>
    <dgm:cxn modelId="{A59E939F-23E9-4701-97AF-B37CC509EBAA}" type="presOf" srcId="{44F62890-E8CE-4C13-B3DD-D37433129538}" destId="{412CA7F0-6DF8-458A-BA0A-5C8BFD7977F4}" srcOrd="0" destOrd="0" presId="urn:microsoft.com/office/officeart/2005/8/layout/funnel1"/>
    <dgm:cxn modelId="{3933AED6-A6BD-42B3-A174-29A8FE3DC2DA}" type="presOf" srcId="{16CCE523-7148-45A9-8900-0146007E75B1}" destId="{7B13D568-1281-4DFE-924D-AC9CFFEAA001}" srcOrd="0" destOrd="0" presId="urn:microsoft.com/office/officeart/2005/8/layout/funnel1"/>
    <dgm:cxn modelId="{A08156E4-2113-42FF-831B-CC610B58BEF2}" type="presOf" srcId="{262D4666-9F47-4276-8475-79A8A9C004B4}" destId="{3A601901-10B0-440A-84A5-1B3EA733A43D}" srcOrd="0" destOrd="0" presId="urn:microsoft.com/office/officeart/2005/8/layout/funnel1"/>
    <dgm:cxn modelId="{B25BB5F8-F71F-4AFF-957D-063A02A86BE4}" srcId="{262D4666-9F47-4276-8475-79A8A9C004B4}" destId="{16CCE523-7148-45A9-8900-0146007E75B1}" srcOrd="1" destOrd="0" parTransId="{8F255D56-8DC2-487C-9A94-326EE582BB73}" sibTransId="{FF329D9C-6907-4276-B226-5C6D901ED543}"/>
    <dgm:cxn modelId="{832D2EDF-C947-41F8-9FF1-9C70E9FC8220}" type="presParOf" srcId="{3A601901-10B0-440A-84A5-1B3EA733A43D}" destId="{25651544-DF41-4D17-BE4F-47C7F768533B}" srcOrd="0" destOrd="0" presId="urn:microsoft.com/office/officeart/2005/8/layout/funnel1"/>
    <dgm:cxn modelId="{13E2238B-7DE4-42BD-9AE2-5AAFEE35AD45}" type="presParOf" srcId="{3A601901-10B0-440A-84A5-1B3EA733A43D}" destId="{59B1516A-F6B9-4E3E-9A7F-7F5F743F80C7}" srcOrd="1" destOrd="0" presId="urn:microsoft.com/office/officeart/2005/8/layout/funnel1"/>
    <dgm:cxn modelId="{4F94F625-7495-4511-AA7D-07F5253EC177}" type="presParOf" srcId="{3A601901-10B0-440A-84A5-1B3EA733A43D}" destId="{412CA7F0-6DF8-458A-BA0A-5C8BFD7977F4}" srcOrd="2" destOrd="0" presId="urn:microsoft.com/office/officeart/2005/8/layout/funnel1"/>
    <dgm:cxn modelId="{C01CE8DD-94B3-45B8-ADB4-8BE4BC6B8D1D}" type="presParOf" srcId="{3A601901-10B0-440A-84A5-1B3EA733A43D}" destId="{B6B16A80-BD1F-42C0-979F-61BE333AD224}" srcOrd="3" destOrd="0" presId="urn:microsoft.com/office/officeart/2005/8/layout/funnel1"/>
    <dgm:cxn modelId="{97B2BE1F-7554-4FF1-A7B5-810DBBD5B5F0}" type="presParOf" srcId="{3A601901-10B0-440A-84A5-1B3EA733A43D}" destId="{7B13D568-1281-4DFE-924D-AC9CFFEAA001}" srcOrd="4" destOrd="0" presId="urn:microsoft.com/office/officeart/2005/8/layout/funnel1"/>
    <dgm:cxn modelId="{DB05B6AC-EDEC-4143-B0E6-E5C8C4F21E13}" type="presParOf" srcId="{3A601901-10B0-440A-84A5-1B3EA733A43D}" destId="{DE3835EB-873D-4FF5-8F85-B67A445691C6}" srcOrd="5" destOrd="0" presId="urn:microsoft.com/office/officeart/2005/8/layout/funnel1"/>
    <dgm:cxn modelId="{819011C7-A7AC-4017-B7D9-A6447A52A1A2}" type="presParOf" srcId="{3A601901-10B0-440A-84A5-1B3EA733A43D}" destId="{1B507471-6F0F-4F09-A638-59E04DED62E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F6FA26-D5EB-4901-A7DD-BF1C70D811F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2DEED-F7BC-46FE-8081-153CF0ED51CE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>
              <a:solidFill>
                <a:schemeClr val="accent2"/>
              </a:solidFill>
            </a:rPr>
            <a:t>Link’s Strategic Solutions, LLC</a:t>
          </a:r>
        </a:p>
      </dgm:t>
    </dgm:pt>
    <dgm:pt modelId="{646E9FD4-6104-4E78-A4EA-A6F3C29F9D4E}" type="parTrans" cxnId="{CB5D3793-3EE0-4893-8FEC-56592FF54F61}">
      <dgm:prSet/>
      <dgm:spPr/>
      <dgm:t>
        <a:bodyPr/>
        <a:lstStyle/>
        <a:p>
          <a:endParaRPr lang="en-US"/>
        </a:p>
      </dgm:t>
    </dgm:pt>
    <dgm:pt modelId="{135FDD8A-254E-4764-889F-35E1C8A595AD}" type="sibTrans" cxnId="{CB5D3793-3EE0-4893-8FEC-56592FF54F61}">
      <dgm:prSet/>
      <dgm:spPr/>
      <dgm:t>
        <a:bodyPr/>
        <a:lstStyle/>
        <a:p>
          <a:endParaRPr lang="en-US"/>
        </a:p>
      </dgm:t>
    </dgm:pt>
    <dgm:pt modelId="{0D2F6694-E8BB-4A3C-9914-A236F67A8EE1}">
      <dgm:prSet phldrT="[Text]" custT="1"/>
      <dgm:spPr/>
      <dgm:t>
        <a:bodyPr/>
        <a:lstStyle/>
        <a:p>
          <a:r>
            <a:rPr lang="en-US" sz="2000" dirty="0">
              <a:solidFill>
                <a:srgbClr val="FFFF00"/>
              </a:solidFill>
            </a:rPr>
            <a:t>Clearer, more effective communication across the company</a:t>
          </a:r>
        </a:p>
      </dgm:t>
    </dgm:pt>
    <dgm:pt modelId="{E42E7F7A-CB86-4C66-BEFD-D07FDC54984A}" type="parTrans" cxnId="{AE160F17-D8AF-4584-9B22-76F63F51C5A8}">
      <dgm:prSet/>
      <dgm:spPr/>
      <dgm:t>
        <a:bodyPr/>
        <a:lstStyle/>
        <a:p>
          <a:endParaRPr lang="en-US"/>
        </a:p>
      </dgm:t>
    </dgm:pt>
    <dgm:pt modelId="{A86AD119-C701-491B-8E3B-B38319D228C9}" type="sibTrans" cxnId="{AE160F17-D8AF-4584-9B22-76F63F51C5A8}">
      <dgm:prSet/>
      <dgm:spPr/>
      <dgm:t>
        <a:bodyPr/>
        <a:lstStyle/>
        <a:p>
          <a:endParaRPr lang="en-US"/>
        </a:p>
      </dgm:t>
    </dgm:pt>
    <dgm:pt modelId="{C1FACEF4-735B-4B96-A7DB-84995B0E1342}">
      <dgm:prSet phldrT="[Text]" custT="1"/>
      <dgm:spPr/>
      <dgm:t>
        <a:bodyPr/>
        <a:lstStyle/>
        <a:p>
          <a:r>
            <a:rPr lang="en-US" sz="2400" dirty="0">
              <a:solidFill>
                <a:srgbClr val="FFFF00"/>
              </a:solidFill>
            </a:rPr>
            <a:t>Improved &amp; refined problem solving</a:t>
          </a:r>
        </a:p>
      </dgm:t>
    </dgm:pt>
    <dgm:pt modelId="{C885967F-380C-4096-96DF-706D47A23DFB}" type="parTrans" cxnId="{B98735B1-4ED2-47CA-8E92-C410E6074560}">
      <dgm:prSet/>
      <dgm:spPr/>
      <dgm:t>
        <a:bodyPr/>
        <a:lstStyle/>
        <a:p>
          <a:endParaRPr lang="en-US"/>
        </a:p>
      </dgm:t>
    </dgm:pt>
    <dgm:pt modelId="{0A21A842-9B17-44DE-A7A7-5637A115BC68}" type="sibTrans" cxnId="{B98735B1-4ED2-47CA-8E92-C410E6074560}">
      <dgm:prSet/>
      <dgm:spPr/>
      <dgm:t>
        <a:bodyPr/>
        <a:lstStyle/>
        <a:p>
          <a:endParaRPr lang="en-US"/>
        </a:p>
      </dgm:t>
    </dgm:pt>
    <dgm:pt modelId="{A1CB8467-AC88-473E-94B3-86405D2235A5}">
      <dgm:prSet phldrT="[Text]" custT="1"/>
      <dgm:spPr/>
      <dgm:t>
        <a:bodyPr/>
        <a:lstStyle/>
        <a:p>
          <a:r>
            <a:rPr lang="en-US" sz="2000" dirty="0">
              <a:solidFill>
                <a:srgbClr val="FFFF00"/>
              </a:solidFill>
            </a:rPr>
            <a:t>Enhanced alignment between goals &amp; directives</a:t>
          </a:r>
        </a:p>
      </dgm:t>
    </dgm:pt>
    <dgm:pt modelId="{CDEE558E-9384-4F15-BBAA-41CEFA791E6B}" type="parTrans" cxnId="{B9419D0E-4F64-40F6-862F-D474023621E4}">
      <dgm:prSet/>
      <dgm:spPr/>
      <dgm:t>
        <a:bodyPr/>
        <a:lstStyle/>
        <a:p>
          <a:endParaRPr lang="en-US"/>
        </a:p>
      </dgm:t>
    </dgm:pt>
    <dgm:pt modelId="{E612E97B-EE1E-49B1-B15F-3616CF26A6C3}" type="sibTrans" cxnId="{B9419D0E-4F64-40F6-862F-D474023621E4}">
      <dgm:prSet/>
      <dgm:spPr/>
      <dgm:t>
        <a:bodyPr/>
        <a:lstStyle/>
        <a:p>
          <a:endParaRPr lang="en-US"/>
        </a:p>
      </dgm:t>
    </dgm:pt>
    <dgm:pt modelId="{A7ECF9EF-9353-4049-8C82-1B43DE3C50C2}">
      <dgm:prSet phldrT="[Text]" custT="1"/>
      <dgm:spPr/>
      <dgm:t>
        <a:bodyPr/>
        <a:lstStyle/>
        <a:p>
          <a:r>
            <a:rPr lang="en-US" sz="2800" dirty="0">
              <a:solidFill>
                <a:srgbClr val="FFFF00"/>
              </a:solidFill>
            </a:rPr>
            <a:t>Elevate team cohesion</a:t>
          </a:r>
        </a:p>
      </dgm:t>
    </dgm:pt>
    <dgm:pt modelId="{0527FF44-1ACD-45F8-88FA-A234D7EFC8FD}" type="parTrans" cxnId="{D6B94078-0FC2-4F32-AE3B-DB7DB78BD9DE}">
      <dgm:prSet/>
      <dgm:spPr/>
      <dgm:t>
        <a:bodyPr/>
        <a:lstStyle/>
        <a:p>
          <a:endParaRPr lang="en-US"/>
        </a:p>
      </dgm:t>
    </dgm:pt>
    <dgm:pt modelId="{DF6358AA-604E-48D5-848A-08A69843CD53}" type="sibTrans" cxnId="{D6B94078-0FC2-4F32-AE3B-DB7DB78BD9DE}">
      <dgm:prSet/>
      <dgm:spPr/>
      <dgm:t>
        <a:bodyPr/>
        <a:lstStyle/>
        <a:p>
          <a:endParaRPr lang="en-US"/>
        </a:p>
      </dgm:t>
    </dgm:pt>
    <dgm:pt modelId="{D826B724-7F18-4FCE-A1D8-5D0D4F87F923}">
      <dgm:prSet/>
      <dgm:spPr/>
      <dgm:t>
        <a:bodyPr/>
        <a:lstStyle/>
        <a:p>
          <a:endParaRPr lang="en-US" dirty="0"/>
        </a:p>
      </dgm:t>
    </dgm:pt>
    <dgm:pt modelId="{4A23B53B-2106-4D75-B311-BC3807F9745A}" type="parTrans" cxnId="{15A884E4-CDE6-4CD0-8A60-A88D24208EC9}">
      <dgm:prSet/>
      <dgm:spPr/>
      <dgm:t>
        <a:bodyPr/>
        <a:lstStyle/>
        <a:p>
          <a:endParaRPr lang="en-US"/>
        </a:p>
      </dgm:t>
    </dgm:pt>
    <dgm:pt modelId="{E31FBC22-9393-4DFE-9C46-A818244B1908}" type="sibTrans" cxnId="{15A884E4-CDE6-4CD0-8A60-A88D24208EC9}">
      <dgm:prSet/>
      <dgm:spPr/>
      <dgm:t>
        <a:bodyPr/>
        <a:lstStyle/>
        <a:p>
          <a:endParaRPr lang="en-US"/>
        </a:p>
      </dgm:t>
    </dgm:pt>
    <dgm:pt modelId="{A066DA0D-BF45-4539-B8B3-1DB7A646B5AA}" type="pres">
      <dgm:prSet presAssocID="{0DF6FA26-D5EB-4901-A7DD-BF1C70D811F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658413-230C-467D-AC4B-3EAC1A81E8DD}" type="pres">
      <dgm:prSet presAssocID="{6E22DEED-F7BC-46FE-8081-153CF0ED51CE}" presName="centerShape" presStyleLbl="node0" presStyleIdx="0" presStyleCnt="1" custScaleX="140941" custScaleY="131999"/>
      <dgm:spPr/>
    </dgm:pt>
    <dgm:pt modelId="{4FCD1231-81BA-43E5-8C0F-DFA56E45E65B}" type="pres">
      <dgm:prSet presAssocID="{E42E7F7A-CB86-4C66-BEFD-D07FDC54984A}" presName="parTrans" presStyleLbl="sibTrans2D1" presStyleIdx="0" presStyleCnt="5"/>
      <dgm:spPr/>
    </dgm:pt>
    <dgm:pt modelId="{0D37AEE8-BA48-490E-A887-399F6B24B91C}" type="pres">
      <dgm:prSet presAssocID="{E42E7F7A-CB86-4C66-BEFD-D07FDC54984A}" presName="connectorText" presStyleLbl="sibTrans2D1" presStyleIdx="0" presStyleCnt="5"/>
      <dgm:spPr/>
    </dgm:pt>
    <dgm:pt modelId="{B452666F-193C-450B-9688-DCDB956A53A0}" type="pres">
      <dgm:prSet presAssocID="{0D2F6694-E8BB-4A3C-9914-A236F67A8EE1}" presName="node" presStyleLbl="node1" presStyleIdx="0" presStyleCnt="5" custScaleX="130508" custScaleY="91853" custRadScaleRad="96460" custRadScaleInc="-28">
        <dgm:presLayoutVars>
          <dgm:bulletEnabled val="1"/>
        </dgm:presLayoutVars>
      </dgm:prSet>
      <dgm:spPr/>
    </dgm:pt>
    <dgm:pt modelId="{4829A80C-5837-47EC-88C3-327F97F8CE97}" type="pres">
      <dgm:prSet presAssocID="{C885967F-380C-4096-96DF-706D47A23DFB}" presName="parTrans" presStyleLbl="sibTrans2D1" presStyleIdx="1" presStyleCnt="5"/>
      <dgm:spPr/>
    </dgm:pt>
    <dgm:pt modelId="{12B2E8AC-6FAA-4693-BA7B-989768079D3F}" type="pres">
      <dgm:prSet presAssocID="{C885967F-380C-4096-96DF-706D47A23DFB}" presName="connectorText" presStyleLbl="sibTrans2D1" presStyleIdx="1" presStyleCnt="5"/>
      <dgm:spPr/>
    </dgm:pt>
    <dgm:pt modelId="{181CEAB9-CD99-41C3-A057-D2DD65249252}" type="pres">
      <dgm:prSet presAssocID="{C1FACEF4-735B-4B96-A7DB-84995B0E1342}" presName="node" presStyleLbl="node1" presStyleIdx="1" presStyleCnt="5">
        <dgm:presLayoutVars>
          <dgm:bulletEnabled val="1"/>
        </dgm:presLayoutVars>
      </dgm:prSet>
      <dgm:spPr/>
    </dgm:pt>
    <dgm:pt modelId="{4A59C4E0-862C-47A1-A385-1DCAEB8B900A}" type="pres">
      <dgm:prSet presAssocID="{4A23B53B-2106-4D75-B311-BC3807F9745A}" presName="parTrans" presStyleLbl="sibTrans2D1" presStyleIdx="2" presStyleCnt="5"/>
      <dgm:spPr/>
    </dgm:pt>
    <dgm:pt modelId="{E6856517-68CE-4BD0-9894-1E6A2D7C3E5E}" type="pres">
      <dgm:prSet presAssocID="{4A23B53B-2106-4D75-B311-BC3807F9745A}" presName="connectorText" presStyleLbl="sibTrans2D1" presStyleIdx="2" presStyleCnt="5"/>
      <dgm:spPr/>
    </dgm:pt>
    <dgm:pt modelId="{5B9F333D-D83C-49CE-A2ED-8D557264EB5E}" type="pres">
      <dgm:prSet presAssocID="{D826B724-7F18-4FCE-A1D8-5D0D4F87F923}" presName="node" presStyleLbl="node1" presStyleIdx="2" presStyleCnt="5" custScaleX="125985" custScaleY="118424" custRadScaleRad="100643" custRadScaleInc="-4721">
        <dgm:presLayoutVars>
          <dgm:bulletEnabled val="1"/>
        </dgm:presLayoutVars>
      </dgm:prSet>
      <dgm:spPr/>
    </dgm:pt>
    <dgm:pt modelId="{8039D7FF-1DD8-49B8-B1C4-85A12CDBFEB3}" type="pres">
      <dgm:prSet presAssocID="{CDEE558E-9384-4F15-BBAA-41CEFA791E6B}" presName="parTrans" presStyleLbl="sibTrans2D1" presStyleIdx="3" presStyleCnt="5"/>
      <dgm:spPr/>
    </dgm:pt>
    <dgm:pt modelId="{82710D60-D674-4940-A04A-61BEF411FC0C}" type="pres">
      <dgm:prSet presAssocID="{CDEE558E-9384-4F15-BBAA-41CEFA791E6B}" presName="connectorText" presStyleLbl="sibTrans2D1" presStyleIdx="3" presStyleCnt="5"/>
      <dgm:spPr/>
    </dgm:pt>
    <dgm:pt modelId="{311FC75E-C669-4490-B381-6EF66815712E}" type="pres">
      <dgm:prSet presAssocID="{A1CB8467-AC88-473E-94B3-86405D2235A5}" presName="node" presStyleLbl="node1" presStyleIdx="3" presStyleCnt="5" custScaleX="151293" custRadScaleRad="113231" custRadScaleInc="30628">
        <dgm:presLayoutVars>
          <dgm:bulletEnabled val="1"/>
        </dgm:presLayoutVars>
      </dgm:prSet>
      <dgm:spPr/>
    </dgm:pt>
    <dgm:pt modelId="{CCBE07EB-7B2E-448A-9FE6-E1E9F3552D4A}" type="pres">
      <dgm:prSet presAssocID="{0527FF44-1ACD-45F8-88FA-A234D7EFC8FD}" presName="parTrans" presStyleLbl="sibTrans2D1" presStyleIdx="4" presStyleCnt="5"/>
      <dgm:spPr/>
    </dgm:pt>
    <dgm:pt modelId="{C0DE9CD1-6D81-44D3-92A4-3ED3A1493E6F}" type="pres">
      <dgm:prSet presAssocID="{0527FF44-1ACD-45F8-88FA-A234D7EFC8FD}" presName="connectorText" presStyleLbl="sibTrans2D1" presStyleIdx="4" presStyleCnt="5"/>
      <dgm:spPr/>
    </dgm:pt>
    <dgm:pt modelId="{937952BB-71FA-4223-A328-A3BEB4ABBCAE}" type="pres">
      <dgm:prSet presAssocID="{A7ECF9EF-9353-4049-8C82-1B43DE3C50C2}" presName="node" presStyleLbl="node1" presStyleIdx="4" presStyleCnt="5" custScaleX="133776" custRadScaleRad="109598" custRadScaleInc="401">
        <dgm:presLayoutVars>
          <dgm:bulletEnabled val="1"/>
        </dgm:presLayoutVars>
      </dgm:prSet>
      <dgm:spPr/>
    </dgm:pt>
  </dgm:ptLst>
  <dgm:cxnLst>
    <dgm:cxn modelId="{B9419D0E-4F64-40F6-862F-D474023621E4}" srcId="{6E22DEED-F7BC-46FE-8081-153CF0ED51CE}" destId="{A1CB8467-AC88-473E-94B3-86405D2235A5}" srcOrd="3" destOrd="0" parTransId="{CDEE558E-9384-4F15-BBAA-41CEFA791E6B}" sibTransId="{E612E97B-EE1E-49B1-B15F-3616CF26A6C3}"/>
    <dgm:cxn modelId="{AE160F17-D8AF-4584-9B22-76F63F51C5A8}" srcId="{6E22DEED-F7BC-46FE-8081-153CF0ED51CE}" destId="{0D2F6694-E8BB-4A3C-9914-A236F67A8EE1}" srcOrd="0" destOrd="0" parTransId="{E42E7F7A-CB86-4C66-BEFD-D07FDC54984A}" sibTransId="{A86AD119-C701-491B-8E3B-B38319D228C9}"/>
    <dgm:cxn modelId="{8C7D1327-F660-491B-90ED-DDB578769CCA}" type="presOf" srcId="{A1CB8467-AC88-473E-94B3-86405D2235A5}" destId="{311FC75E-C669-4490-B381-6EF66815712E}" srcOrd="0" destOrd="0" presId="urn:microsoft.com/office/officeart/2005/8/layout/radial5"/>
    <dgm:cxn modelId="{B5BC642D-25C9-467E-BD12-437B91828263}" type="presOf" srcId="{D826B724-7F18-4FCE-A1D8-5D0D4F87F923}" destId="{5B9F333D-D83C-49CE-A2ED-8D557264EB5E}" srcOrd="0" destOrd="0" presId="urn:microsoft.com/office/officeart/2005/8/layout/radial5"/>
    <dgm:cxn modelId="{78A8CB2E-4E5B-4DBF-9009-84532DB8A3B2}" type="presOf" srcId="{C885967F-380C-4096-96DF-706D47A23DFB}" destId="{4829A80C-5837-47EC-88C3-327F97F8CE97}" srcOrd="0" destOrd="0" presId="urn:microsoft.com/office/officeart/2005/8/layout/radial5"/>
    <dgm:cxn modelId="{235F6D3E-4F9A-42E3-97D8-ED03388FECF0}" type="presOf" srcId="{0527FF44-1ACD-45F8-88FA-A234D7EFC8FD}" destId="{C0DE9CD1-6D81-44D3-92A4-3ED3A1493E6F}" srcOrd="1" destOrd="0" presId="urn:microsoft.com/office/officeart/2005/8/layout/radial5"/>
    <dgm:cxn modelId="{9345C040-6A8A-45ED-85EA-E19DC6C4F533}" type="presOf" srcId="{A7ECF9EF-9353-4049-8C82-1B43DE3C50C2}" destId="{937952BB-71FA-4223-A328-A3BEB4ABBCAE}" srcOrd="0" destOrd="0" presId="urn:microsoft.com/office/officeart/2005/8/layout/radial5"/>
    <dgm:cxn modelId="{9C6DBE44-E45E-4922-AA6B-AFA5D32DC066}" type="presOf" srcId="{0D2F6694-E8BB-4A3C-9914-A236F67A8EE1}" destId="{B452666F-193C-450B-9688-DCDB956A53A0}" srcOrd="0" destOrd="0" presId="urn:microsoft.com/office/officeart/2005/8/layout/radial5"/>
    <dgm:cxn modelId="{5DE5B56B-4DC3-4842-AAFB-E4D015E43E2F}" type="presOf" srcId="{0527FF44-1ACD-45F8-88FA-A234D7EFC8FD}" destId="{CCBE07EB-7B2E-448A-9FE6-E1E9F3552D4A}" srcOrd="0" destOrd="0" presId="urn:microsoft.com/office/officeart/2005/8/layout/radial5"/>
    <dgm:cxn modelId="{B599106C-2801-4A35-8743-5DBAD16FBEE8}" type="presOf" srcId="{4A23B53B-2106-4D75-B311-BC3807F9745A}" destId="{4A59C4E0-862C-47A1-A385-1DCAEB8B900A}" srcOrd="0" destOrd="0" presId="urn:microsoft.com/office/officeart/2005/8/layout/radial5"/>
    <dgm:cxn modelId="{C095664C-7058-477B-B584-51A78F11A309}" type="presOf" srcId="{0DF6FA26-D5EB-4901-A7DD-BF1C70D811FB}" destId="{A066DA0D-BF45-4539-B8B3-1DB7A646B5AA}" srcOrd="0" destOrd="0" presId="urn:microsoft.com/office/officeart/2005/8/layout/radial5"/>
    <dgm:cxn modelId="{D6B94078-0FC2-4F32-AE3B-DB7DB78BD9DE}" srcId="{6E22DEED-F7BC-46FE-8081-153CF0ED51CE}" destId="{A7ECF9EF-9353-4049-8C82-1B43DE3C50C2}" srcOrd="4" destOrd="0" parTransId="{0527FF44-1ACD-45F8-88FA-A234D7EFC8FD}" sibTransId="{DF6358AA-604E-48D5-848A-08A69843CD53}"/>
    <dgm:cxn modelId="{94BAC658-4F70-46EA-8455-87B4A5F1DE00}" type="presOf" srcId="{CDEE558E-9384-4F15-BBAA-41CEFA791E6B}" destId="{82710D60-D674-4940-A04A-61BEF411FC0C}" srcOrd="1" destOrd="0" presId="urn:microsoft.com/office/officeart/2005/8/layout/radial5"/>
    <dgm:cxn modelId="{81C7268B-8CC6-4E60-A218-048BD6F96B97}" type="presOf" srcId="{6E22DEED-F7BC-46FE-8081-153CF0ED51CE}" destId="{65658413-230C-467D-AC4B-3EAC1A81E8DD}" srcOrd="0" destOrd="0" presId="urn:microsoft.com/office/officeart/2005/8/layout/radial5"/>
    <dgm:cxn modelId="{C2D12F92-A47E-49B5-B9F8-A67C464F078C}" type="presOf" srcId="{E42E7F7A-CB86-4C66-BEFD-D07FDC54984A}" destId="{4FCD1231-81BA-43E5-8C0F-DFA56E45E65B}" srcOrd="0" destOrd="0" presId="urn:microsoft.com/office/officeart/2005/8/layout/radial5"/>
    <dgm:cxn modelId="{CB5D3793-3EE0-4893-8FEC-56592FF54F61}" srcId="{0DF6FA26-D5EB-4901-A7DD-BF1C70D811FB}" destId="{6E22DEED-F7BC-46FE-8081-153CF0ED51CE}" srcOrd="0" destOrd="0" parTransId="{646E9FD4-6104-4E78-A4EA-A6F3C29F9D4E}" sibTransId="{135FDD8A-254E-4764-889F-35E1C8A595AD}"/>
    <dgm:cxn modelId="{92F43B93-656D-4688-ADB3-94977D1B4E8C}" type="presOf" srcId="{CDEE558E-9384-4F15-BBAA-41CEFA791E6B}" destId="{8039D7FF-1DD8-49B8-B1C4-85A12CDBFEB3}" srcOrd="0" destOrd="0" presId="urn:microsoft.com/office/officeart/2005/8/layout/radial5"/>
    <dgm:cxn modelId="{DA11D09C-1483-4679-A2FB-A304F12A43AF}" type="presOf" srcId="{C885967F-380C-4096-96DF-706D47A23DFB}" destId="{12B2E8AC-6FAA-4693-BA7B-989768079D3F}" srcOrd="1" destOrd="0" presId="urn:microsoft.com/office/officeart/2005/8/layout/radial5"/>
    <dgm:cxn modelId="{B98735B1-4ED2-47CA-8E92-C410E6074560}" srcId="{6E22DEED-F7BC-46FE-8081-153CF0ED51CE}" destId="{C1FACEF4-735B-4B96-A7DB-84995B0E1342}" srcOrd="1" destOrd="0" parTransId="{C885967F-380C-4096-96DF-706D47A23DFB}" sibTransId="{0A21A842-9B17-44DE-A7A7-5637A115BC68}"/>
    <dgm:cxn modelId="{57C7C1BC-5DF5-42CB-B48A-C06C1094956A}" type="presOf" srcId="{C1FACEF4-735B-4B96-A7DB-84995B0E1342}" destId="{181CEAB9-CD99-41C3-A057-D2DD65249252}" srcOrd="0" destOrd="0" presId="urn:microsoft.com/office/officeart/2005/8/layout/radial5"/>
    <dgm:cxn modelId="{15A884E4-CDE6-4CD0-8A60-A88D24208EC9}" srcId="{6E22DEED-F7BC-46FE-8081-153CF0ED51CE}" destId="{D826B724-7F18-4FCE-A1D8-5D0D4F87F923}" srcOrd="2" destOrd="0" parTransId="{4A23B53B-2106-4D75-B311-BC3807F9745A}" sibTransId="{E31FBC22-9393-4DFE-9C46-A818244B1908}"/>
    <dgm:cxn modelId="{806702F4-7163-4C55-9179-F04DE247E49A}" type="presOf" srcId="{4A23B53B-2106-4D75-B311-BC3807F9745A}" destId="{E6856517-68CE-4BD0-9894-1E6A2D7C3E5E}" srcOrd="1" destOrd="0" presId="urn:microsoft.com/office/officeart/2005/8/layout/radial5"/>
    <dgm:cxn modelId="{2FBEA5F4-A99E-443C-A04C-EAA3C93E8EFA}" type="presOf" srcId="{E42E7F7A-CB86-4C66-BEFD-D07FDC54984A}" destId="{0D37AEE8-BA48-490E-A887-399F6B24B91C}" srcOrd="1" destOrd="0" presId="urn:microsoft.com/office/officeart/2005/8/layout/radial5"/>
    <dgm:cxn modelId="{F43FBF01-832A-47EE-9BAC-F988F215AC5F}" type="presParOf" srcId="{A066DA0D-BF45-4539-B8B3-1DB7A646B5AA}" destId="{65658413-230C-467D-AC4B-3EAC1A81E8DD}" srcOrd="0" destOrd="0" presId="urn:microsoft.com/office/officeart/2005/8/layout/radial5"/>
    <dgm:cxn modelId="{E52D7D15-584A-45CD-9D6E-094DD594F22A}" type="presParOf" srcId="{A066DA0D-BF45-4539-B8B3-1DB7A646B5AA}" destId="{4FCD1231-81BA-43E5-8C0F-DFA56E45E65B}" srcOrd="1" destOrd="0" presId="urn:microsoft.com/office/officeart/2005/8/layout/radial5"/>
    <dgm:cxn modelId="{1F7BD5EA-CA15-40AC-940D-407754B9BF34}" type="presParOf" srcId="{4FCD1231-81BA-43E5-8C0F-DFA56E45E65B}" destId="{0D37AEE8-BA48-490E-A887-399F6B24B91C}" srcOrd="0" destOrd="0" presId="urn:microsoft.com/office/officeart/2005/8/layout/radial5"/>
    <dgm:cxn modelId="{3952AF95-60F2-4240-A305-CAD63596F500}" type="presParOf" srcId="{A066DA0D-BF45-4539-B8B3-1DB7A646B5AA}" destId="{B452666F-193C-450B-9688-DCDB956A53A0}" srcOrd="2" destOrd="0" presId="urn:microsoft.com/office/officeart/2005/8/layout/radial5"/>
    <dgm:cxn modelId="{D6F8A570-7CA0-499A-9F20-1FCA3342CC9B}" type="presParOf" srcId="{A066DA0D-BF45-4539-B8B3-1DB7A646B5AA}" destId="{4829A80C-5837-47EC-88C3-327F97F8CE97}" srcOrd="3" destOrd="0" presId="urn:microsoft.com/office/officeart/2005/8/layout/radial5"/>
    <dgm:cxn modelId="{C5D8F337-E806-422C-A858-7CF48FFAEFF3}" type="presParOf" srcId="{4829A80C-5837-47EC-88C3-327F97F8CE97}" destId="{12B2E8AC-6FAA-4693-BA7B-989768079D3F}" srcOrd="0" destOrd="0" presId="urn:microsoft.com/office/officeart/2005/8/layout/radial5"/>
    <dgm:cxn modelId="{27BE7DC0-EECA-441F-82D2-B76528395FB0}" type="presParOf" srcId="{A066DA0D-BF45-4539-B8B3-1DB7A646B5AA}" destId="{181CEAB9-CD99-41C3-A057-D2DD65249252}" srcOrd="4" destOrd="0" presId="urn:microsoft.com/office/officeart/2005/8/layout/radial5"/>
    <dgm:cxn modelId="{2EB88530-2232-4AEC-97E7-E8723B51D2F0}" type="presParOf" srcId="{A066DA0D-BF45-4539-B8B3-1DB7A646B5AA}" destId="{4A59C4E0-862C-47A1-A385-1DCAEB8B900A}" srcOrd="5" destOrd="0" presId="urn:microsoft.com/office/officeart/2005/8/layout/radial5"/>
    <dgm:cxn modelId="{EC8CA171-DB72-4137-A7D2-123652DF5596}" type="presParOf" srcId="{4A59C4E0-862C-47A1-A385-1DCAEB8B900A}" destId="{E6856517-68CE-4BD0-9894-1E6A2D7C3E5E}" srcOrd="0" destOrd="0" presId="urn:microsoft.com/office/officeart/2005/8/layout/radial5"/>
    <dgm:cxn modelId="{8A0C6479-AA9E-42A9-8B10-24277EF83057}" type="presParOf" srcId="{A066DA0D-BF45-4539-B8B3-1DB7A646B5AA}" destId="{5B9F333D-D83C-49CE-A2ED-8D557264EB5E}" srcOrd="6" destOrd="0" presId="urn:microsoft.com/office/officeart/2005/8/layout/radial5"/>
    <dgm:cxn modelId="{3D249C19-1798-4461-BE2F-9B20EBFE5267}" type="presParOf" srcId="{A066DA0D-BF45-4539-B8B3-1DB7A646B5AA}" destId="{8039D7FF-1DD8-49B8-B1C4-85A12CDBFEB3}" srcOrd="7" destOrd="0" presId="urn:microsoft.com/office/officeart/2005/8/layout/radial5"/>
    <dgm:cxn modelId="{BC38A112-04A4-4984-B143-2BD483AD6918}" type="presParOf" srcId="{8039D7FF-1DD8-49B8-B1C4-85A12CDBFEB3}" destId="{82710D60-D674-4940-A04A-61BEF411FC0C}" srcOrd="0" destOrd="0" presId="urn:microsoft.com/office/officeart/2005/8/layout/radial5"/>
    <dgm:cxn modelId="{DED4DC97-26DF-4A5C-9903-254A1458E792}" type="presParOf" srcId="{A066DA0D-BF45-4539-B8B3-1DB7A646B5AA}" destId="{311FC75E-C669-4490-B381-6EF66815712E}" srcOrd="8" destOrd="0" presId="urn:microsoft.com/office/officeart/2005/8/layout/radial5"/>
    <dgm:cxn modelId="{B6572D51-AD5F-42F0-A8CF-EAA15A115C7C}" type="presParOf" srcId="{A066DA0D-BF45-4539-B8B3-1DB7A646B5AA}" destId="{CCBE07EB-7B2E-448A-9FE6-E1E9F3552D4A}" srcOrd="9" destOrd="0" presId="urn:microsoft.com/office/officeart/2005/8/layout/radial5"/>
    <dgm:cxn modelId="{B78A5A8E-E1C9-4D12-BB93-5CDCCA96571B}" type="presParOf" srcId="{CCBE07EB-7B2E-448A-9FE6-E1E9F3552D4A}" destId="{C0DE9CD1-6D81-44D3-92A4-3ED3A1493E6F}" srcOrd="0" destOrd="0" presId="urn:microsoft.com/office/officeart/2005/8/layout/radial5"/>
    <dgm:cxn modelId="{E7D26E68-FE8B-424C-9C9A-81020A446C74}" type="presParOf" srcId="{A066DA0D-BF45-4539-B8B3-1DB7A646B5AA}" destId="{937952BB-71FA-4223-A328-A3BEB4ABBCA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07F72-D66F-487E-ACD6-3F503D33B8E4}">
      <dsp:nvSpPr>
        <dsp:cNvPr id="0" name=""/>
        <dsp:cNvSpPr/>
      </dsp:nvSpPr>
      <dsp:spPr>
        <a:xfrm>
          <a:off x="2300287" y="2670969"/>
          <a:ext cx="2811462" cy="281146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Clear Objectives &amp; Efficient Action Plans</a:t>
          </a:r>
        </a:p>
      </dsp:txBody>
      <dsp:txXfrm>
        <a:off x="2865516" y="3329541"/>
        <a:ext cx="1681004" cy="1445149"/>
      </dsp:txXfrm>
    </dsp:sp>
    <dsp:sp modelId="{885C736E-4843-490E-96C8-79B5550FDEAD}">
      <dsp:nvSpPr>
        <dsp:cNvPr id="0" name=""/>
        <dsp:cNvSpPr/>
      </dsp:nvSpPr>
      <dsp:spPr>
        <a:xfrm>
          <a:off x="664527" y="2006441"/>
          <a:ext cx="2044700" cy="20447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Focused &amp; Adaptive Divisions</a:t>
          </a:r>
        </a:p>
      </dsp:txBody>
      <dsp:txXfrm>
        <a:off x="1179286" y="2524312"/>
        <a:ext cx="1015182" cy="1008958"/>
      </dsp:txXfrm>
    </dsp:sp>
    <dsp:sp modelId="{E43A9F1F-A7DB-4938-A2E6-850BFF368754}">
      <dsp:nvSpPr>
        <dsp:cNvPr id="0" name=""/>
        <dsp:cNvSpPr/>
      </dsp:nvSpPr>
      <dsp:spPr>
        <a:xfrm rot="20700000">
          <a:off x="1809768" y="595807"/>
          <a:ext cx="2003388" cy="200338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Interoffice &amp; inter-company synergy</a:t>
          </a:r>
        </a:p>
      </dsp:txBody>
      <dsp:txXfrm rot="-20700000">
        <a:off x="2249169" y="1035209"/>
        <a:ext cx="1124585" cy="1124585"/>
      </dsp:txXfrm>
    </dsp:sp>
    <dsp:sp modelId="{35635A0E-E74D-49FE-BDA0-36CF476A0FE2}">
      <dsp:nvSpPr>
        <dsp:cNvPr id="0" name=""/>
        <dsp:cNvSpPr/>
      </dsp:nvSpPr>
      <dsp:spPr>
        <a:xfrm>
          <a:off x="2094307" y="2240897"/>
          <a:ext cx="3598672" cy="3598672"/>
        </a:xfrm>
        <a:prstGeom prst="circularArrow">
          <a:avLst>
            <a:gd name="adj1" fmla="val 4687"/>
            <a:gd name="adj2" fmla="val 299029"/>
            <a:gd name="adj3" fmla="val 2534442"/>
            <a:gd name="adj4" fmla="val 1582245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BE6AF-44F8-466B-8B62-75BB6449BED6}">
      <dsp:nvSpPr>
        <dsp:cNvPr id="0" name=""/>
        <dsp:cNvSpPr/>
      </dsp:nvSpPr>
      <dsp:spPr>
        <a:xfrm>
          <a:off x="302415" y="1550089"/>
          <a:ext cx="2614660" cy="261466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886CF-AB60-4122-96A2-A39F6054E235}">
      <dsp:nvSpPr>
        <dsp:cNvPr id="0" name=""/>
        <dsp:cNvSpPr/>
      </dsp:nvSpPr>
      <dsp:spPr>
        <a:xfrm>
          <a:off x="1346363" y="153052"/>
          <a:ext cx="2819130" cy="281913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51544-DF41-4D17-BE4F-47C7F768533B}">
      <dsp:nvSpPr>
        <dsp:cNvPr id="0" name=""/>
        <dsp:cNvSpPr/>
      </dsp:nvSpPr>
      <dsp:spPr>
        <a:xfrm>
          <a:off x="920753" y="1098552"/>
          <a:ext cx="3297078" cy="114503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B1516A-F6B9-4E3E-9A7F-7F5F743F80C7}">
      <dsp:nvSpPr>
        <dsp:cNvPr id="0" name=""/>
        <dsp:cNvSpPr/>
      </dsp:nvSpPr>
      <dsp:spPr>
        <a:xfrm>
          <a:off x="2236390" y="3851783"/>
          <a:ext cx="638968" cy="40893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CA7F0-6DF8-458A-BA0A-5C8BFD7977F4}">
      <dsp:nvSpPr>
        <dsp:cNvPr id="0" name=""/>
        <dsp:cNvSpPr/>
      </dsp:nvSpPr>
      <dsp:spPr>
        <a:xfrm>
          <a:off x="1022349" y="4178935"/>
          <a:ext cx="3067050" cy="766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LEANER &amp; MORE PROFITABLE COMPANY</a:t>
          </a:r>
        </a:p>
      </dsp:txBody>
      <dsp:txXfrm>
        <a:off x="1022349" y="4178935"/>
        <a:ext cx="3067050" cy="766762"/>
      </dsp:txXfrm>
    </dsp:sp>
    <dsp:sp modelId="{B6B16A80-BD1F-42C0-979F-61BE333AD224}">
      <dsp:nvSpPr>
        <dsp:cNvPr id="0" name=""/>
        <dsp:cNvSpPr/>
      </dsp:nvSpPr>
      <dsp:spPr>
        <a:xfrm>
          <a:off x="2100929" y="2281453"/>
          <a:ext cx="1150143" cy="1150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Efficient Supply Chain</a:t>
          </a:r>
        </a:p>
      </dsp:txBody>
      <dsp:txXfrm>
        <a:off x="2269364" y="2449888"/>
        <a:ext cx="813273" cy="813273"/>
      </dsp:txXfrm>
    </dsp:sp>
    <dsp:sp modelId="{7B13D568-1281-4DFE-924D-AC9CFFEAA001}">
      <dsp:nvSpPr>
        <dsp:cNvPr id="0" name=""/>
        <dsp:cNvSpPr/>
      </dsp:nvSpPr>
      <dsp:spPr>
        <a:xfrm>
          <a:off x="1277937" y="1418590"/>
          <a:ext cx="1150143" cy="1150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Disciplined Management</a:t>
          </a:r>
        </a:p>
      </dsp:txBody>
      <dsp:txXfrm>
        <a:off x="1446372" y="1587025"/>
        <a:ext cx="813273" cy="813273"/>
      </dsp:txXfrm>
    </dsp:sp>
    <dsp:sp modelId="{DE3835EB-873D-4FF5-8F85-B67A445691C6}">
      <dsp:nvSpPr>
        <dsp:cNvPr id="0" name=""/>
        <dsp:cNvSpPr/>
      </dsp:nvSpPr>
      <dsp:spPr>
        <a:xfrm>
          <a:off x="2453640" y="1140511"/>
          <a:ext cx="1150143" cy="1150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Cohesive &amp; Strong Sales and marketing</a:t>
          </a:r>
        </a:p>
      </dsp:txBody>
      <dsp:txXfrm>
        <a:off x="2622075" y="1308946"/>
        <a:ext cx="813273" cy="813273"/>
      </dsp:txXfrm>
    </dsp:sp>
    <dsp:sp modelId="{1B507471-6F0F-4F09-A638-59E04DED62E9}">
      <dsp:nvSpPr>
        <dsp:cNvPr id="0" name=""/>
        <dsp:cNvSpPr/>
      </dsp:nvSpPr>
      <dsp:spPr>
        <a:xfrm>
          <a:off x="766762" y="907415"/>
          <a:ext cx="3578225" cy="286258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58413-230C-467D-AC4B-3EAC1A81E8DD}">
      <dsp:nvSpPr>
        <dsp:cNvPr id="0" name=""/>
        <dsp:cNvSpPr/>
      </dsp:nvSpPr>
      <dsp:spPr>
        <a:xfrm>
          <a:off x="3355946" y="2289766"/>
          <a:ext cx="2204378" cy="20645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accent2"/>
              </a:solidFill>
            </a:rPr>
            <a:t>Link’s Strategic Solutions, LLC</a:t>
          </a:r>
        </a:p>
      </dsp:txBody>
      <dsp:txXfrm>
        <a:off x="3678770" y="2592108"/>
        <a:ext cx="1558730" cy="1459837"/>
      </dsp:txXfrm>
    </dsp:sp>
    <dsp:sp modelId="{4FCD1231-81BA-43E5-8C0F-DFA56E45E65B}">
      <dsp:nvSpPr>
        <dsp:cNvPr id="0" name=""/>
        <dsp:cNvSpPr/>
      </dsp:nvSpPr>
      <dsp:spPr>
        <a:xfrm rot="16199395">
          <a:off x="4304308" y="1700957"/>
          <a:ext cx="307192" cy="6153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350395" y="1870115"/>
        <a:ext cx="215034" cy="369239"/>
      </dsp:txXfrm>
    </dsp:sp>
    <dsp:sp modelId="{B452666F-193C-450B-9688-DCDB956A53A0}">
      <dsp:nvSpPr>
        <dsp:cNvPr id="0" name=""/>
        <dsp:cNvSpPr/>
      </dsp:nvSpPr>
      <dsp:spPr>
        <a:xfrm>
          <a:off x="3276613" y="47626"/>
          <a:ext cx="2362184" cy="166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FF00"/>
              </a:solidFill>
            </a:rPr>
            <a:t>Clearer, more effective communication across the company</a:t>
          </a:r>
        </a:p>
      </dsp:txBody>
      <dsp:txXfrm>
        <a:off x="3622547" y="291098"/>
        <a:ext cx="1670316" cy="1175587"/>
      </dsp:txXfrm>
    </dsp:sp>
    <dsp:sp modelId="{4829A80C-5837-47EC-88C3-327F97F8CE97}">
      <dsp:nvSpPr>
        <dsp:cNvPr id="0" name=""/>
        <dsp:cNvSpPr/>
      </dsp:nvSpPr>
      <dsp:spPr>
        <a:xfrm rot="20520000">
          <a:off x="5604028" y="2596119"/>
          <a:ext cx="282441" cy="6153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606102" y="2732290"/>
        <a:ext cx="197709" cy="369239"/>
      </dsp:txXfrm>
    </dsp:sp>
    <dsp:sp modelId="{181CEAB9-CD99-41C3-A057-D2DD65249252}">
      <dsp:nvSpPr>
        <dsp:cNvPr id="0" name=""/>
        <dsp:cNvSpPr/>
      </dsp:nvSpPr>
      <dsp:spPr>
        <a:xfrm>
          <a:off x="5961972" y="1634354"/>
          <a:ext cx="1809991" cy="1809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00"/>
              </a:solidFill>
            </a:rPr>
            <a:t>Improved &amp; refined problem solving</a:t>
          </a:r>
        </a:p>
      </dsp:txBody>
      <dsp:txXfrm>
        <a:off x="6227039" y="1899421"/>
        <a:ext cx="1279857" cy="1279857"/>
      </dsp:txXfrm>
    </dsp:sp>
    <dsp:sp modelId="{4A59C4E0-862C-47A1-A385-1DCAEB8B900A}">
      <dsp:nvSpPr>
        <dsp:cNvPr id="0" name=""/>
        <dsp:cNvSpPr/>
      </dsp:nvSpPr>
      <dsp:spPr>
        <a:xfrm rot="3138026">
          <a:off x="5116927" y="4002636"/>
          <a:ext cx="210093" cy="6153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129170" y="4100780"/>
        <a:ext cx="147065" cy="369239"/>
      </dsp:txXfrm>
    </dsp:sp>
    <dsp:sp modelId="{5B9F333D-D83C-49CE-A2ED-8D557264EB5E}">
      <dsp:nvSpPr>
        <dsp:cNvPr id="0" name=""/>
        <dsp:cNvSpPr/>
      </dsp:nvSpPr>
      <dsp:spPr>
        <a:xfrm>
          <a:off x="4876793" y="4267200"/>
          <a:ext cx="2280318" cy="21434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5210738" y="4581103"/>
        <a:ext cx="1612428" cy="1515658"/>
      </dsp:txXfrm>
    </dsp:sp>
    <dsp:sp modelId="{8039D7FF-1DD8-49B8-B1C4-85A12CDBFEB3}">
      <dsp:nvSpPr>
        <dsp:cNvPr id="0" name=""/>
        <dsp:cNvSpPr/>
      </dsp:nvSpPr>
      <dsp:spPr>
        <a:xfrm rot="8221565">
          <a:off x="3232217" y="3979421"/>
          <a:ext cx="380076" cy="6153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3330942" y="4063637"/>
        <a:ext cx="266053" cy="369239"/>
      </dsp:txXfrm>
    </dsp:sp>
    <dsp:sp modelId="{311FC75E-C669-4490-B381-6EF66815712E}">
      <dsp:nvSpPr>
        <dsp:cNvPr id="0" name=""/>
        <dsp:cNvSpPr/>
      </dsp:nvSpPr>
      <dsp:spPr>
        <a:xfrm>
          <a:off x="990593" y="4371986"/>
          <a:ext cx="2738390" cy="1809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FF00"/>
              </a:solidFill>
            </a:rPr>
            <a:t>Enhanced alignment between goals &amp; directives</a:t>
          </a:r>
        </a:p>
      </dsp:txBody>
      <dsp:txXfrm>
        <a:off x="1391621" y="4637053"/>
        <a:ext cx="1936334" cy="1279857"/>
      </dsp:txXfrm>
    </dsp:sp>
    <dsp:sp modelId="{CCBE07EB-7B2E-448A-9FE6-E1E9F3552D4A}">
      <dsp:nvSpPr>
        <dsp:cNvPr id="0" name=""/>
        <dsp:cNvSpPr/>
      </dsp:nvSpPr>
      <dsp:spPr>
        <a:xfrm rot="11888662">
          <a:off x="3044474" y="2595724"/>
          <a:ext cx="272577" cy="6153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3124214" y="2731536"/>
        <a:ext cx="190804" cy="369239"/>
      </dsp:txXfrm>
    </dsp:sp>
    <dsp:sp modelId="{937952BB-71FA-4223-A328-A3BEB4ABBCAE}">
      <dsp:nvSpPr>
        <dsp:cNvPr id="0" name=""/>
        <dsp:cNvSpPr/>
      </dsp:nvSpPr>
      <dsp:spPr>
        <a:xfrm>
          <a:off x="609606" y="1552583"/>
          <a:ext cx="2421334" cy="1809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FFFF00"/>
              </a:solidFill>
            </a:rPr>
            <a:t>Elevate team cohesion</a:t>
          </a:r>
        </a:p>
      </dsp:txBody>
      <dsp:txXfrm>
        <a:off x="964202" y="1817650"/>
        <a:ext cx="1712142" cy="127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6C56A-007C-40A5-8A64-F6341552EBE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DDA3-D5E8-4744-8700-3CFD199B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Not an expert or master but still above 92% of players.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EDDA3-D5E8-4744-8700-3CFD199B70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3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36595-474D-3676-89FB-4A5DD26C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F94A-586F-4DAF-801A-B1822055587C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F7430-7F2E-14AE-FA08-6FCABBE5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2120A-CA69-A000-DA28-7C00B0A4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0BAB4-1558-42D8-B1BC-8A846F72B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69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EEC23-5574-39E9-AD98-47254C5B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59E7-3859-4D7B-BAE2-2B3A37DED4FD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BFC95-6B0C-474F-9A63-03731521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9CA99-B618-5BD6-99F1-0634EA72B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D9512-3EC6-4222-A5F6-D64CC17D89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9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2CF37-5E0F-9367-02E3-99C3C260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887C8-A5D9-48A8-8B48-4CDCE895CBDF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124B0-D379-0692-5C61-B5E1CADC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66AE9-DC7E-E6E2-5378-9F68DD0E1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43CF-4CF9-4DF0-A95A-EBD32F98A8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89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F40A5-A380-49AD-361E-A2C142B7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29F81-E473-4114-8F23-6C90FDADC183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54EA8-5D5C-960E-2BFA-ECE31B4F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226D1-3D19-C0AC-35AE-D8DEA886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E8E0D-C380-4984-A658-93311549D9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56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B5115-27B1-CDAF-14B5-2C6C5D13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A0EF5-C341-444C-BA76-6CA7EA21277F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64ACC-4AB7-82E3-3F61-889279DB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A62D7-DAE6-F6A2-EC50-F342389E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A9AB2-ABF6-4159-99EA-9A7B20490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88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65840E-B3A9-DB6B-AFEB-ACA09A87A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B569-60DC-433C-9FDB-97182D439932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7D2C72-F2BC-A2D9-2DF4-2369EB27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4E96B7-4EFC-D2E0-0757-30C04340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16C93-2568-4A8B-98A8-405CAA421F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26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63EF1D-DC32-1888-4406-947B92C0C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6283D-F823-44EC-A0C8-A8B25978EDD3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5E13BB-4C80-4528-3E67-DE7BD2D2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93CB740-12B5-E9DE-03FB-BC3B968D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224A6-3B75-46F4-B2F9-50EB5A55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50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0B0145-EB6C-0503-B737-6C7DC94E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F3D3-1E4F-4C6D-A6D6-702C2545D0E9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8BC780A-443C-CF79-A501-EFAC0A36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10BCE86-2B80-14C1-2B7A-4F9ED370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E3E3F-D399-46C4-A191-8F0753398E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52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377B88E-E65F-8E13-3476-F04D8C43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A153-59C1-4B62-A6F2-A5EB494BE593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F315663-46FB-44A8-B38C-E19D19E4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037EA2-AB60-3E89-D2DE-CD8CB634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C0388-A8A7-4828-9683-C0C08A1972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88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36F514-7B01-E0DB-86F3-6B085FF5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5EB33-5055-4B30-8A5C-CE5470226210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7F7789-07B7-7A13-9588-2B7DAF35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0086DE-3041-905A-60B8-18A53A31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F619-3DBF-4E7D-BA60-A86F9509C8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68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2AF05B-D87B-7E13-A0A2-34F546B2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9622-C2A1-459C-B339-3D2500620E22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515341-19F2-19A3-9CC2-F2CE4773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A66B4D-655D-8B3C-C7B8-551C30E0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2CE79-E824-4B3E-A56C-882D35D35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93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EAA290E-E9A6-D2A9-A3D3-EB5172E724E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60C12E1-FE30-8433-6793-8A6746CB64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321E7-A2B1-2718-0443-919445E7B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CCE4D5-113C-4B85-BEBF-E1588F4D5F6B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8489-D8B5-5B07-B771-EEF910650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022C1-17E7-465B-3C2F-F73553BFF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C1822BA-6414-43C4-B041-C526C98690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arin@LinksStrategicSolutions.com" TargetMode="External"/><Relationship Id="rId2" Type="http://schemas.openxmlformats.org/officeDocument/2006/relationships/hyperlink" Target="mailto:Servicesbylink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537DAC70-A7C6-FCA5-2702-6E9B16A26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219450"/>
          </a:xfrm>
        </p:spPr>
        <p:txBody>
          <a:bodyPr/>
          <a:lstStyle/>
          <a:p>
            <a:pPr eaLnBrk="1" hangingPunct="1"/>
            <a:br>
              <a:rPr lang="en-US" altLang="en-US" sz="7200"/>
            </a:br>
            <a:endParaRPr lang="en-US" altLang="en-US" sz="7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8E2FE9-875B-0FC0-7E31-EC59ED817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>
                <a:solidFill>
                  <a:schemeClr val="tx2">
                    <a:lumMod val="75000"/>
                  </a:schemeClr>
                </a:solidFill>
              </a:rPr>
              <a:t>Helping businesses across the board</a:t>
            </a:r>
          </a:p>
        </p:txBody>
      </p:sp>
      <p:pic>
        <p:nvPicPr>
          <p:cNvPr id="4" name="Picture 3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3FFDAC3D-25C2-8640-D68E-5E981AFB6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89030"/>
            <a:ext cx="396240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7857BA3-96C0-5A26-A80D-9E3A6BD7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en-US" sz="3600" dirty="0"/>
              <a:t>Ok, but why Link’s Strategic Solutions, LLC?</a:t>
            </a:r>
          </a:p>
        </p:txBody>
      </p:sp>
      <p:sp>
        <p:nvSpPr>
          <p:cNvPr id="11267" name="Text Placeholder 2">
            <a:extLst>
              <a:ext uri="{FF2B5EF4-FFF2-40B4-BE49-F238E27FC236}">
                <a16:creationId xmlns:a16="http://schemas.microsoft.com/office/drawing/2014/main" id="{18AFDC75-F25F-5B0B-3646-530D74604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3657600" cy="533400"/>
          </a:xfrm>
        </p:spPr>
        <p:txBody>
          <a:bodyPr/>
          <a:lstStyle/>
          <a:p>
            <a:r>
              <a:rPr lang="en-US" altLang="en-US"/>
              <a:t>ITS ALL IN THE PRESENTER!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C14B7-7A0E-1D37-CFB5-FC98E3E1F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2667000" cy="4449763"/>
          </a:xfrm>
        </p:spPr>
        <p:txBody>
          <a:bodyPr/>
          <a:lstStyle/>
          <a:p>
            <a:pPr>
              <a:defRPr/>
            </a:pPr>
            <a:r>
              <a:rPr lang="en-US" dirty="0"/>
              <a:t>Training Expertise </a:t>
            </a:r>
            <a:r>
              <a:rPr lang="en-US" sz="1800" dirty="0"/>
              <a:t>(22 years as secondary mathematics teacher)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Varied Business Background and Education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Chess Knowledge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7E7344-3080-1492-AD15-3720BB523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971800" y="1219200"/>
            <a:ext cx="5867400" cy="5486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I know how to fluidly manage the environment while maximizing learning.  This is a complex skill honed by decades of classroom teaching.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I employ teaching &amp; learning strategies that are enjoyable, lively and present the whole package with a love of business along with a sincere commitment to the participants.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I understand various learning styles, multiple intelligences, and merge them with previous and new knowledge creating a dynamic, seamless, interactive and productive  environment for all.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E94E769-6245-83CB-E566-3A180C49B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en-US" sz="3600" dirty="0"/>
              <a:t>Ok, but why Link’s Strategic Solutions, LLC?</a:t>
            </a:r>
          </a:p>
        </p:txBody>
      </p:sp>
      <p:sp>
        <p:nvSpPr>
          <p:cNvPr id="12291" name="Text Placeholder 2">
            <a:extLst>
              <a:ext uri="{FF2B5EF4-FFF2-40B4-BE49-F238E27FC236}">
                <a16:creationId xmlns:a16="http://schemas.microsoft.com/office/drawing/2014/main" id="{286D686B-0299-E226-095B-97F3A16C0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3657600" cy="533400"/>
          </a:xfrm>
        </p:spPr>
        <p:txBody>
          <a:bodyPr/>
          <a:lstStyle/>
          <a:p>
            <a:r>
              <a:rPr lang="en-US" altLang="en-US"/>
              <a:t>ITS ALL IN THE PRESENTER!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66680-7FE7-69EB-FFE9-62405B12D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" y="1762114"/>
            <a:ext cx="2667000" cy="444976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Training Expertise 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(13 years as secondary mathematics teacher)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Varied Business Background and Education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Chess Knowledge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7B1043-3461-0DC5-7209-2AD9EDEF4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895600" y="990600"/>
            <a:ext cx="6019800" cy="5715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10 years retail experience, incl. supervisory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2 years experience at store level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8 years experience in military functions that encompassed managing maintenance functions of multi-million-dollar aircraft, and work with worldwide databases where details could mean mission success, and even life &amp; death.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I hold two bachelors, a masters in MIS (‘MBA with technology involved’), and ABD in 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Started up a couple of businesses: Grew chess instruction business 100% every year over 3 years.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/>
              <a:t>Variety of business type experiences afford a very wide range of business strategy exposures.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975E8A7-3760-BA89-5DCA-BCACF51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en-US" sz="3600" dirty="0"/>
              <a:t>Ok, but why Link’s Strategic Solutions, LLC?</a:t>
            </a:r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E21E563-6799-5538-B0F0-1E4C9B46C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3657600" cy="533400"/>
          </a:xfrm>
        </p:spPr>
        <p:txBody>
          <a:bodyPr/>
          <a:lstStyle/>
          <a:p>
            <a:r>
              <a:rPr lang="en-US" altLang="en-US"/>
              <a:t>ITS ALL IN THE PRESENTER!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6DD1F-286C-1BF8-E971-A6238B77E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941" y="1905000"/>
            <a:ext cx="2667000" cy="444976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Training Expertise 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(13 years as secondary mathematics teacher)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Varied Business Background and Education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Chess Knowledge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E382C4-BA7B-364B-9873-EF421DCCC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825189" y="1447800"/>
            <a:ext cx="63246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20+  years experience teaching chess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Coached a team to Kansas State Championship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Instructed chess for several park districts, and a private school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Started and presided over a civic chess club (Aurora Naperville Chess Club) that also participated in the CICL (Chicago Industrial Chess League)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With no ‘training’, compete in USCF sanctioned tournaments, with a class ‘C’ rating. Not a chess automaton.  Ability to relate chess effectively to life, work, and home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E85F4D-0351-CEB0-20E3-0339912FC3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248975"/>
              </p:ext>
            </p:extLst>
          </p:nvPr>
        </p:nvGraphicFramePr>
        <p:xfrm>
          <a:off x="228600" y="3048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TextBox 5">
            <a:extLst>
              <a:ext uri="{FF2B5EF4-FFF2-40B4-BE49-F238E27FC236}">
                <a16:creationId xmlns:a16="http://schemas.microsoft.com/office/drawing/2014/main" id="{CCDD1501-DABF-E2CA-A17A-BD20F2F8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181600"/>
            <a:ext cx="175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FF00"/>
                </a:solidFill>
              </a:rPr>
              <a:t>Focused employees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4419A0-3DB8-0F6C-DAB6-659000D7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429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>
                <a:hlinkClick r:id="rId2"/>
              </a:rPr>
            </a:br>
            <a:r>
              <a:rPr lang="en-US" dirty="0"/>
              <a:t>web:  LinksStrategicSolutions.com</a:t>
            </a:r>
            <a:br>
              <a:rPr lang="en-US" dirty="0"/>
            </a:br>
            <a:r>
              <a:rPr lang="en-US" dirty="0"/>
              <a:t>email:  </a:t>
            </a:r>
            <a:r>
              <a:rPr lang="en-US" dirty="0">
                <a:hlinkClick r:id="rId3"/>
              </a:rPr>
              <a:t>Darin@LinksStrategicSolutions.com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Ph:  316.244.7796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7E402123-3F40-3385-5804-493C266714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909" y="3652777"/>
            <a:ext cx="2720182" cy="272018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>
            <a:extLst>
              <a:ext uri="{FF2B5EF4-FFF2-40B4-BE49-F238E27FC236}">
                <a16:creationId xmlns:a16="http://schemas.microsoft.com/office/drawing/2014/main" id="{254C3DE8-FDCB-EC60-1C95-46C878D59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6400800"/>
          </a:xfrm>
        </p:spPr>
        <p:txBody>
          <a:bodyPr/>
          <a:lstStyle/>
          <a:p>
            <a:pPr algn="l"/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3075" name="TextBox 5">
            <a:extLst>
              <a:ext uri="{FF2B5EF4-FFF2-40B4-BE49-F238E27FC236}">
                <a16:creationId xmlns:a16="http://schemas.microsoft.com/office/drawing/2014/main" id="{F187A024-4364-2212-AA28-4D574B41FF84}"/>
              </a:ext>
            </a:extLst>
          </p:cNvPr>
          <p:cNvSpPr txBox="1">
            <a:spLocks noChangeArrowheads="1"/>
          </p:cNvSpPr>
          <p:nvPr/>
        </p:nvSpPr>
        <p:spPr bwMode="auto">
          <a:xfrm rot="3312552">
            <a:off x="362744" y="773906"/>
            <a:ext cx="1149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Planning</a:t>
            </a:r>
          </a:p>
        </p:txBody>
      </p:sp>
      <p:sp>
        <p:nvSpPr>
          <p:cNvPr id="3076" name="TextBox 6">
            <a:extLst>
              <a:ext uri="{FF2B5EF4-FFF2-40B4-BE49-F238E27FC236}">
                <a16:creationId xmlns:a16="http://schemas.microsoft.com/office/drawing/2014/main" id="{EA9BBAA7-EBF0-97F0-2AFB-5EF8E7C605A0}"/>
              </a:ext>
            </a:extLst>
          </p:cNvPr>
          <p:cNvSpPr txBox="1">
            <a:spLocks noChangeArrowheads="1"/>
          </p:cNvSpPr>
          <p:nvPr/>
        </p:nvSpPr>
        <p:spPr bwMode="auto">
          <a:xfrm rot="-1924026">
            <a:off x="1506538" y="757238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Efficiency</a:t>
            </a:r>
          </a:p>
        </p:txBody>
      </p:sp>
      <p:sp>
        <p:nvSpPr>
          <p:cNvPr id="3077" name="TextBox 7">
            <a:extLst>
              <a:ext uri="{FF2B5EF4-FFF2-40B4-BE49-F238E27FC236}">
                <a16:creationId xmlns:a16="http://schemas.microsoft.com/office/drawing/2014/main" id="{6535D766-7AF4-90B6-18CE-F0A7231C3FAA}"/>
              </a:ext>
            </a:extLst>
          </p:cNvPr>
          <p:cNvSpPr txBox="1">
            <a:spLocks noChangeArrowheads="1"/>
          </p:cNvSpPr>
          <p:nvPr/>
        </p:nvSpPr>
        <p:spPr bwMode="auto">
          <a:xfrm rot="-2808429">
            <a:off x="5867400" y="1033463"/>
            <a:ext cx="2039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Mental &amp; Physical Health</a:t>
            </a:r>
          </a:p>
        </p:txBody>
      </p:sp>
      <p:sp>
        <p:nvSpPr>
          <p:cNvPr id="3078" name="TextBox 8">
            <a:extLst>
              <a:ext uri="{FF2B5EF4-FFF2-40B4-BE49-F238E27FC236}">
                <a16:creationId xmlns:a16="http://schemas.microsoft.com/office/drawing/2014/main" id="{915F7E72-5289-DE6E-0103-A475059EC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620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Promotion</a:t>
            </a:r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A68AE3B6-A526-D535-29B5-CF765553680A}"/>
              </a:ext>
            </a:extLst>
          </p:cNvPr>
          <p:cNvSpPr txBox="1">
            <a:spLocks noChangeArrowheads="1"/>
          </p:cNvSpPr>
          <p:nvPr/>
        </p:nvSpPr>
        <p:spPr bwMode="auto">
          <a:xfrm rot="-1927092">
            <a:off x="4354513" y="4694238"/>
            <a:ext cx="1141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Secrecy</a:t>
            </a: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04F181C5-D0F4-F668-5962-232B27A0E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146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Timing</a:t>
            </a:r>
          </a:p>
        </p:txBody>
      </p:sp>
      <p:sp>
        <p:nvSpPr>
          <p:cNvPr id="3081" name="TextBox 13">
            <a:extLst>
              <a:ext uri="{FF2B5EF4-FFF2-40B4-BE49-F238E27FC236}">
                <a16:creationId xmlns:a16="http://schemas.microsoft.com/office/drawing/2014/main" id="{1555E4E0-45C1-BA12-45C0-5F53F1414ADF}"/>
              </a:ext>
            </a:extLst>
          </p:cNvPr>
          <p:cNvSpPr txBox="1">
            <a:spLocks noChangeArrowheads="1"/>
          </p:cNvSpPr>
          <p:nvPr/>
        </p:nvSpPr>
        <p:spPr bwMode="auto">
          <a:xfrm rot="2503467">
            <a:off x="2862263" y="1824038"/>
            <a:ext cx="1228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Market Analysis</a:t>
            </a:r>
          </a:p>
        </p:txBody>
      </p:sp>
      <p:sp>
        <p:nvSpPr>
          <p:cNvPr id="3082" name="TextBox 14">
            <a:extLst>
              <a:ext uri="{FF2B5EF4-FFF2-40B4-BE49-F238E27FC236}">
                <a16:creationId xmlns:a16="http://schemas.microsoft.com/office/drawing/2014/main" id="{275F6EBA-77D7-6520-24C0-D8F55C04B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Documentation</a:t>
            </a:r>
          </a:p>
        </p:txBody>
      </p:sp>
      <p:sp>
        <p:nvSpPr>
          <p:cNvPr id="3083" name="TextBox 15">
            <a:extLst>
              <a:ext uri="{FF2B5EF4-FFF2-40B4-BE49-F238E27FC236}">
                <a16:creationId xmlns:a16="http://schemas.microsoft.com/office/drawing/2014/main" id="{B8423BD5-4160-CAE4-1AE0-CD08B36FE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2005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Attention to Detail</a:t>
            </a:r>
          </a:p>
        </p:txBody>
      </p:sp>
      <p:sp>
        <p:nvSpPr>
          <p:cNvPr id="3084" name="TextBox 16">
            <a:extLst>
              <a:ext uri="{FF2B5EF4-FFF2-40B4-BE49-F238E27FC236}">
                <a16:creationId xmlns:a16="http://schemas.microsoft.com/office/drawing/2014/main" id="{11C2AF62-4665-66BE-B1B0-D5E9762A6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1242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Legalities</a:t>
            </a:r>
          </a:p>
        </p:txBody>
      </p:sp>
      <p:sp>
        <p:nvSpPr>
          <p:cNvPr id="3085" name="TextBox 17">
            <a:extLst>
              <a:ext uri="{FF2B5EF4-FFF2-40B4-BE49-F238E27FC236}">
                <a16:creationId xmlns:a16="http://schemas.microsoft.com/office/drawing/2014/main" id="{B3B8FB5F-A7DB-5D13-8A52-00E6CF020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1242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Recalls</a:t>
            </a:r>
          </a:p>
        </p:txBody>
      </p:sp>
      <p:sp>
        <p:nvSpPr>
          <p:cNvPr id="3086" name="TextBox 18">
            <a:extLst>
              <a:ext uri="{FF2B5EF4-FFF2-40B4-BE49-F238E27FC236}">
                <a16:creationId xmlns:a16="http://schemas.microsoft.com/office/drawing/2014/main" id="{E5DA5379-ED06-0D48-8D42-B04597501C4C}"/>
              </a:ext>
            </a:extLst>
          </p:cNvPr>
          <p:cNvSpPr txBox="1">
            <a:spLocks noChangeArrowheads="1"/>
          </p:cNvSpPr>
          <p:nvPr/>
        </p:nvSpPr>
        <p:spPr bwMode="auto">
          <a:xfrm rot="-1060784">
            <a:off x="5486400" y="2438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Competition</a:t>
            </a:r>
          </a:p>
        </p:txBody>
      </p:sp>
      <p:sp>
        <p:nvSpPr>
          <p:cNvPr id="3087" name="TextBox 19">
            <a:extLst>
              <a:ext uri="{FF2B5EF4-FFF2-40B4-BE49-F238E27FC236}">
                <a16:creationId xmlns:a16="http://schemas.microsoft.com/office/drawing/2014/main" id="{93630C3C-1D87-03C3-751F-287B962D4490}"/>
              </a:ext>
            </a:extLst>
          </p:cNvPr>
          <p:cNvSpPr txBox="1">
            <a:spLocks noChangeArrowheads="1"/>
          </p:cNvSpPr>
          <p:nvPr/>
        </p:nvSpPr>
        <p:spPr bwMode="auto">
          <a:xfrm rot="2101974">
            <a:off x="6062663" y="3228975"/>
            <a:ext cx="15414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Procurement</a:t>
            </a:r>
          </a:p>
        </p:txBody>
      </p:sp>
      <p:sp>
        <p:nvSpPr>
          <p:cNvPr id="3088" name="TextBox 20">
            <a:extLst>
              <a:ext uri="{FF2B5EF4-FFF2-40B4-BE49-F238E27FC236}">
                <a16:creationId xmlns:a16="http://schemas.microsoft.com/office/drawing/2014/main" id="{3AAE974B-5DC5-C959-F49B-88FCA5D292D1}"/>
              </a:ext>
            </a:extLst>
          </p:cNvPr>
          <p:cNvSpPr txBox="1">
            <a:spLocks noChangeArrowheads="1"/>
          </p:cNvSpPr>
          <p:nvPr/>
        </p:nvSpPr>
        <p:spPr bwMode="auto">
          <a:xfrm rot="3333482">
            <a:off x="428625" y="5511800"/>
            <a:ext cx="1182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Life-cycle</a:t>
            </a:r>
          </a:p>
        </p:txBody>
      </p:sp>
      <p:sp>
        <p:nvSpPr>
          <p:cNvPr id="3089" name="TextBox 21">
            <a:extLst>
              <a:ext uri="{FF2B5EF4-FFF2-40B4-BE49-F238E27FC236}">
                <a16:creationId xmlns:a16="http://schemas.microsoft.com/office/drawing/2014/main" id="{D9E083BD-9B9F-D58B-DD13-1DC6752B8971}"/>
              </a:ext>
            </a:extLst>
          </p:cNvPr>
          <p:cNvSpPr txBox="1">
            <a:spLocks noChangeArrowheads="1"/>
          </p:cNvSpPr>
          <p:nvPr/>
        </p:nvSpPr>
        <p:spPr bwMode="auto">
          <a:xfrm rot="2679420">
            <a:off x="109538" y="42338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Training</a:t>
            </a:r>
          </a:p>
        </p:txBody>
      </p:sp>
      <p:sp>
        <p:nvSpPr>
          <p:cNvPr id="3090" name="TextBox 22">
            <a:extLst>
              <a:ext uri="{FF2B5EF4-FFF2-40B4-BE49-F238E27FC236}">
                <a16:creationId xmlns:a16="http://schemas.microsoft.com/office/drawing/2014/main" id="{CB2B67DC-6849-19EF-F3B5-F0856D37DDD1}"/>
              </a:ext>
            </a:extLst>
          </p:cNvPr>
          <p:cNvSpPr txBox="1">
            <a:spLocks noChangeArrowheads="1"/>
          </p:cNvSpPr>
          <p:nvPr/>
        </p:nvSpPr>
        <p:spPr bwMode="auto">
          <a:xfrm rot="4933386">
            <a:off x="7239000" y="3067050"/>
            <a:ext cx="1752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Hierarchical Organization</a:t>
            </a:r>
          </a:p>
        </p:txBody>
      </p:sp>
      <p:sp>
        <p:nvSpPr>
          <p:cNvPr id="3091" name="TextBox 23">
            <a:extLst>
              <a:ext uri="{FF2B5EF4-FFF2-40B4-BE49-F238E27FC236}">
                <a16:creationId xmlns:a16="http://schemas.microsoft.com/office/drawing/2014/main" id="{724293FF-CF0F-446E-54F8-9E6A04CB0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2484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Communication</a:t>
            </a:r>
          </a:p>
        </p:txBody>
      </p:sp>
      <p:sp>
        <p:nvSpPr>
          <p:cNvPr id="3092" name="TextBox 24">
            <a:extLst>
              <a:ext uri="{FF2B5EF4-FFF2-40B4-BE49-F238E27FC236}">
                <a16:creationId xmlns:a16="http://schemas.microsoft.com/office/drawing/2014/main" id="{45762ED5-3827-2CC4-D1CF-FA750D79423A}"/>
              </a:ext>
            </a:extLst>
          </p:cNvPr>
          <p:cNvSpPr txBox="1">
            <a:spLocks noChangeArrowheads="1"/>
          </p:cNvSpPr>
          <p:nvPr/>
        </p:nvSpPr>
        <p:spPr bwMode="auto">
          <a:xfrm rot="-2230195">
            <a:off x="1149350" y="4375150"/>
            <a:ext cx="990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Climate</a:t>
            </a:r>
          </a:p>
        </p:txBody>
      </p:sp>
      <p:sp>
        <p:nvSpPr>
          <p:cNvPr id="3093" name="TextBox 25">
            <a:extLst>
              <a:ext uri="{FF2B5EF4-FFF2-40B4-BE49-F238E27FC236}">
                <a16:creationId xmlns:a16="http://schemas.microsoft.com/office/drawing/2014/main" id="{D96B765E-AA94-F783-8299-717BAF91B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"/>
            <a:ext cx="160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Asset Value</a:t>
            </a:r>
          </a:p>
        </p:txBody>
      </p:sp>
      <p:sp>
        <p:nvSpPr>
          <p:cNvPr id="3094" name="TextBox 26">
            <a:extLst>
              <a:ext uri="{FF2B5EF4-FFF2-40B4-BE49-F238E27FC236}">
                <a16:creationId xmlns:a16="http://schemas.microsoft.com/office/drawing/2014/main" id="{FC3D73B7-CA1D-5F51-44CD-D71D54650981}"/>
              </a:ext>
            </a:extLst>
          </p:cNvPr>
          <p:cNvSpPr txBox="1">
            <a:spLocks noChangeArrowheads="1"/>
          </p:cNvSpPr>
          <p:nvPr/>
        </p:nvSpPr>
        <p:spPr bwMode="auto">
          <a:xfrm rot="-3289321">
            <a:off x="7448550" y="4979988"/>
            <a:ext cx="13350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Role Alignment</a:t>
            </a:r>
          </a:p>
        </p:txBody>
      </p:sp>
      <p:sp>
        <p:nvSpPr>
          <p:cNvPr id="3095" name="TextBox 27">
            <a:extLst>
              <a:ext uri="{FF2B5EF4-FFF2-40B4-BE49-F238E27FC236}">
                <a16:creationId xmlns:a16="http://schemas.microsoft.com/office/drawing/2014/main" id="{DFFD40FA-D0C6-72A1-746C-F2491E6EF6F7}"/>
              </a:ext>
            </a:extLst>
          </p:cNvPr>
          <p:cNvSpPr txBox="1">
            <a:spLocks noChangeArrowheads="1"/>
          </p:cNvSpPr>
          <p:nvPr/>
        </p:nvSpPr>
        <p:spPr bwMode="auto">
          <a:xfrm rot="-2442207">
            <a:off x="1427163" y="1785938"/>
            <a:ext cx="1173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Research</a:t>
            </a:r>
          </a:p>
        </p:txBody>
      </p:sp>
      <p:sp>
        <p:nvSpPr>
          <p:cNvPr id="3096" name="TextBox 28">
            <a:extLst>
              <a:ext uri="{FF2B5EF4-FFF2-40B4-BE49-F238E27FC236}">
                <a16:creationId xmlns:a16="http://schemas.microsoft.com/office/drawing/2014/main" id="{15A7203B-422F-B816-DBF7-34A6F0D3B776}"/>
              </a:ext>
            </a:extLst>
          </p:cNvPr>
          <p:cNvSpPr txBox="1">
            <a:spLocks noChangeArrowheads="1"/>
          </p:cNvSpPr>
          <p:nvPr/>
        </p:nvSpPr>
        <p:spPr bwMode="auto">
          <a:xfrm rot="-1843208">
            <a:off x="5599113" y="5794375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Market Testing</a:t>
            </a:r>
          </a:p>
        </p:txBody>
      </p:sp>
      <p:sp>
        <p:nvSpPr>
          <p:cNvPr id="3097" name="TextBox 29">
            <a:extLst>
              <a:ext uri="{FF2B5EF4-FFF2-40B4-BE49-F238E27FC236}">
                <a16:creationId xmlns:a16="http://schemas.microsoft.com/office/drawing/2014/main" id="{98C6ACD4-3A43-2332-25E5-58B5A7384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7912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Competitor Analysis</a:t>
            </a:r>
          </a:p>
        </p:txBody>
      </p:sp>
      <p:sp>
        <p:nvSpPr>
          <p:cNvPr id="3098" name="TextBox 30">
            <a:extLst>
              <a:ext uri="{FF2B5EF4-FFF2-40B4-BE49-F238E27FC236}">
                <a16:creationId xmlns:a16="http://schemas.microsoft.com/office/drawing/2014/main" id="{58068AD7-BAA6-D84E-D50A-49694A14E19D}"/>
              </a:ext>
            </a:extLst>
          </p:cNvPr>
          <p:cNvSpPr txBox="1">
            <a:spLocks noChangeArrowheads="1"/>
          </p:cNvSpPr>
          <p:nvPr/>
        </p:nvSpPr>
        <p:spPr bwMode="auto">
          <a:xfrm rot="-2132414">
            <a:off x="2697163" y="4471988"/>
            <a:ext cx="82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Ethics</a:t>
            </a:r>
          </a:p>
        </p:txBody>
      </p:sp>
      <p:sp>
        <p:nvSpPr>
          <p:cNvPr id="3099" name="TextBox 32">
            <a:extLst>
              <a:ext uri="{FF2B5EF4-FFF2-40B4-BE49-F238E27FC236}">
                <a16:creationId xmlns:a16="http://schemas.microsoft.com/office/drawing/2014/main" id="{78490C31-CD64-287E-1148-0CB63952DDF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-51594" y="1905794"/>
            <a:ext cx="1235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Teamwork</a:t>
            </a:r>
          </a:p>
        </p:txBody>
      </p:sp>
      <p:sp>
        <p:nvSpPr>
          <p:cNvPr id="3100" name="TextBox 33">
            <a:extLst>
              <a:ext uri="{FF2B5EF4-FFF2-40B4-BE49-F238E27FC236}">
                <a16:creationId xmlns:a16="http://schemas.microsoft.com/office/drawing/2014/main" id="{F6005EEB-E3BF-F53C-79E1-54B72AEDA192}"/>
              </a:ext>
            </a:extLst>
          </p:cNvPr>
          <p:cNvSpPr txBox="1">
            <a:spLocks noChangeArrowheads="1"/>
          </p:cNvSpPr>
          <p:nvPr/>
        </p:nvSpPr>
        <p:spPr bwMode="auto">
          <a:xfrm rot="3235264">
            <a:off x="7654132" y="697706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Asset Utilization</a:t>
            </a:r>
          </a:p>
        </p:txBody>
      </p:sp>
      <p:sp>
        <p:nvSpPr>
          <p:cNvPr id="3101" name="TextBox 34">
            <a:extLst>
              <a:ext uri="{FF2B5EF4-FFF2-40B4-BE49-F238E27FC236}">
                <a16:creationId xmlns:a16="http://schemas.microsoft.com/office/drawing/2014/main" id="{CE1182FF-01E8-FD0D-8F4A-F07C6CEE1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038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Hostile Takeover</a:t>
            </a:r>
          </a:p>
        </p:txBody>
      </p:sp>
      <p:sp>
        <p:nvSpPr>
          <p:cNvPr id="3102" name="TextBox 35">
            <a:extLst>
              <a:ext uri="{FF2B5EF4-FFF2-40B4-BE49-F238E27FC236}">
                <a16:creationId xmlns:a16="http://schemas.microsoft.com/office/drawing/2014/main" id="{239006F2-ABA8-24E3-ADC3-9FCF79C19577}"/>
              </a:ext>
            </a:extLst>
          </p:cNvPr>
          <p:cNvSpPr txBox="1">
            <a:spLocks noChangeArrowheads="1"/>
          </p:cNvSpPr>
          <p:nvPr/>
        </p:nvSpPr>
        <p:spPr bwMode="auto">
          <a:xfrm rot="4265483">
            <a:off x="3411537" y="4776788"/>
            <a:ext cx="1019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Practice</a:t>
            </a:r>
          </a:p>
        </p:txBody>
      </p:sp>
      <p:sp>
        <p:nvSpPr>
          <p:cNvPr id="3103" name="TextBox 36">
            <a:extLst>
              <a:ext uri="{FF2B5EF4-FFF2-40B4-BE49-F238E27FC236}">
                <a16:creationId xmlns:a16="http://schemas.microsoft.com/office/drawing/2014/main" id="{7AC70875-6F22-96F6-977B-97D654F0BEA0}"/>
              </a:ext>
            </a:extLst>
          </p:cNvPr>
          <p:cNvSpPr txBox="1">
            <a:spLocks noChangeArrowheads="1"/>
          </p:cNvSpPr>
          <p:nvPr/>
        </p:nvSpPr>
        <p:spPr bwMode="auto">
          <a:xfrm rot="-2861514">
            <a:off x="3036094" y="442119"/>
            <a:ext cx="1066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Case Studies</a:t>
            </a:r>
          </a:p>
        </p:txBody>
      </p:sp>
      <p:sp>
        <p:nvSpPr>
          <p:cNvPr id="3104" name="TextBox 37">
            <a:extLst>
              <a:ext uri="{FF2B5EF4-FFF2-40B4-BE49-F238E27FC236}">
                <a16:creationId xmlns:a16="http://schemas.microsoft.com/office/drawing/2014/main" id="{D7D4BCEA-823A-51A7-9E0A-287DF9FF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981200"/>
            <a:ext cx="160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Risk Analysis</a:t>
            </a:r>
          </a:p>
        </p:txBody>
      </p:sp>
      <p:sp>
        <p:nvSpPr>
          <p:cNvPr id="3105" name="TextBox 38">
            <a:extLst>
              <a:ext uri="{FF2B5EF4-FFF2-40B4-BE49-F238E27FC236}">
                <a16:creationId xmlns:a16="http://schemas.microsoft.com/office/drawing/2014/main" id="{99C6B07D-99FA-648F-A74B-AC4BA3243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5626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Strategic &amp; Short-term Goals</a:t>
            </a:r>
          </a:p>
        </p:txBody>
      </p:sp>
      <p:sp>
        <p:nvSpPr>
          <p:cNvPr id="3106" name="TextBox 39">
            <a:extLst>
              <a:ext uri="{FF2B5EF4-FFF2-40B4-BE49-F238E27FC236}">
                <a16:creationId xmlns:a16="http://schemas.microsoft.com/office/drawing/2014/main" id="{131A565E-C37D-C857-20A2-89D56F59E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0400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Time Management</a:t>
            </a:r>
          </a:p>
        </p:txBody>
      </p:sp>
      <p:sp>
        <p:nvSpPr>
          <p:cNvPr id="3107" name="TextBox 40">
            <a:extLst>
              <a:ext uri="{FF2B5EF4-FFF2-40B4-BE49-F238E27FC236}">
                <a16:creationId xmlns:a16="http://schemas.microsoft.com/office/drawing/2014/main" id="{82A6B110-FB47-F542-0B71-3074E0A03568}"/>
              </a:ext>
            </a:extLst>
          </p:cNvPr>
          <p:cNvSpPr txBox="1">
            <a:spLocks noChangeArrowheads="1"/>
          </p:cNvSpPr>
          <p:nvPr/>
        </p:nvSpPr>
        <p:spPr bwMode="auto">
          <a:xfrm rot="4310174">
            <a:off x="4133057" y="1734343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Human Resources</a:t>
            </a:r>
          </a:p>
        </p:txBody>
      </p:sp>
      <p:sp>
        <p:nvSpPr>
          <p:cNvPr id="3108" name="TextBox 41">
            <a:extLst>
              <a:ext uri="{FF2B5EF4-FFF2-40B4-BE49-F238E27FC236}">
                <a16:creationId xmlns:a16="http://schemas.microsoft.com/office/drawing/2014/main" id="{FB0FF7E5-3416-9DC1-53D5-4E314B785C4A}"/>
              </a:ext>
            </a:extLst>
          </p:cNvPr>
          <p:cNvSpPr txBox="1">
            <a:spLocks noChangeArrowheads="1"/>
          </p:cNvSpPr>
          <p:nvPr/>
        </p:nvSpPr>
        <p:spPr bwMode="auto">
          <a:xfrm rot="1112843">
            <a:off x="5781675" y="4697413"/>
            <a:ext cx="13763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Return on Investment</a:t>
            </a:r>
          </a:p>
        </p:txBody>
      </p:sp>
      <p:sp>
        <p:nvSpPr>
          <p:cNvPr id="3109" name="TextBox 42">
            <a:extLst>
              <a:ext uri="{FF2B5EF4-FFF2-40B4-BE49-F238E27FC236}">
                <a16:creationId xmlns:a16="http://schemas.microsoft.com/office/drawing/2014/main" id="{35A36E38-C92B-6C86-E0E4-B823D13CB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581400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Over Extension</a:t>
            </a:r>
          </a:p>
        </p:txBody>
      </p:sp>
      <p:sp>
        <p:nvSpPr>
          <p:cNvPr id="3110" name="TextBox 38">
            <a:extLst>
              <a:ext uri="{FF2B5EF4-FFF2-40B4-BE49-F238E27FC236}">
                <a16:creationId xmlns:a16="http://schemas.microsoft.com/office/drawing/2014/main" id="{9C373247-6EBE-EAB7-CA02-19E30259D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81600"/>
            <a:ext cx="172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Current Trends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3BC0F083-04DE-75A0-F9A0-3602FC7AD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altLang="en-US"/>
              <a:t>Wasted Dollars &amp; Time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DF731009-A640-5F45-8F64-129498599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Tired of trendy &amp; ineffective schemes?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Fancy videos full of fluff but not substance?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Overpriced speakers where audience sleeps through presentation?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Expensive bloated ‘packages’ YOU have to present?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‘Research Backed’ long term programs which smack of self-promoting?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telling YOU how to run your business?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7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890EBE-8CA8-3100-8859-2AB41C8B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8305800" cy="412750"/>
          </a:xfrm>
        </p:spPr>
        <p:txBody>
          <a:bodyPr rtlCol="0"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HARMONIOUS ACTIONS , UNIFIED &amp; ATTAINED GOALS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6B522C2-3B34-903D-DFE2-EBE6EC19A6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05200" y="30480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0" name="Text Placeholder 5">
            <a:extLst>
              <a:ext uri="{FF2B5EF4-FFF2-40B4-BE49-F238E27FC236}">
                <a16:creationId xmlns:a16="http://schemas.microsoft.com/office/drawing/2014/main" id="{471BB72D-9723-B0F0-77C5-06C8B2D21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1066800"/>
            <a:ext cx="3962400" cy="6019800"/>
          </a:xfrm>
        </p:spPr>
        <p:txBody>
          <a:bodyPr/>
          <a:lstStyle/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office player interacts, and not reacts, to others producing active, dynamic and productive actions.</a:t>
            </a:r>
          </a:p>
          <a:p>
            <a:pPr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Offices that used to work ‘independently’ now work holistically as a unified team.  </a:t>
            </a:r>
          </a:p>
          <a:p>
            <a:pPr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newfound astute, solid, and clear goals, all phases of the company generate higher returns, and decrease wastefulness, and costs.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C2FC894-797A-3732-D8B7-9DA859B6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8153400" cy="488950"/>
          </a:xfrm>
        </p:spPr>
        <p:txBody>
          <a:bodyPr anchor="t"/>
          <a:lstStyle/>
          <a:p>
            <a:pPr algn="ctr" eaLnBrk="1" hangingPunct="1"/>
            <a:r>
              <a:rPr lang="en-US" altLang="en-US" sz="2800"/>
              <a:t>UNITY HORIZONTALLY AND VERTICALLY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2BD908C-7316-8289-104F-9F31C752D1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43400" y="30480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81F98-64ED-054F-3742-10A09F830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800" y="762000"/>
            <a:ext cx="4724400" cy="5867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Increased efficiency in and across all the departments now create stronger, adaptive, and organized divisions.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Effected positively are all divisions, plus higher awareness in operations, refined &amp; responsive management, better prepared front end workers yielding more responsive customer service &amp; satisfaction.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This leads to increased productivity thus higher profits and returns to shareholders.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7C0648F-F067-2EB4-CF31-0895A470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Management Perspective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28C0B06C-1EEB-4719-17B2-D1A5C7867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1" y="1600200"/>
            <a:ext cx="4114799" cy="50292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/>
              <a:t>For Themselves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Coordination of participants.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Improved risk analysis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Better threat assessment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Clearer &amp; more detailed long range strategy plans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More detailed short-range planning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Increased attention to detail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Tight focus yet big picture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7172" name="Content Placeholder 3">
            <a:extLst>
              <a:ext uri="{FF2B5EF4-FFF2-40B4-BE49-F238E27FC236}">
                <a16:creationId xmlns:a16="http://schemas.microsoft.com/office/drawing/2014/main" id="{3228EF1D-8811-EEA2-5AD4-30810C161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33900" y="1579944"/>
            <a:ext cx="4381499" cy="4983162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/>
              <a:t>For Employees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Employee belonging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Stress relief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Cognitive improvement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Attention to detail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Value of time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Improved logical adaptability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Increased efficiency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Higher self and situational awareness</a:t>
            </a:r>
          </a:p>
        </p:txBody>
      </p:sp>
      <p:sp>
        <p:nvSpPr>
          <p:cNvPr id="7" name="Curved Left Arrow 6">
            <a:extLst>
              <a:ext uri="{FF2B5EF4-FFF2-40B4-BE49-F238E27FC236}">
                <a16:creationId xmlns:a16="http://schemas.microsoft.com/office/drawing/2014/main" id="{4369CF79-23D5-5668-870D-D34CBCD1E9D2}"/>
              </a:ext>
            </a:extLst>
          </p:cNvPr>
          <p:cNvSpPr/>
          <p:nvPr/>
        </p:nvSpPr>
        <p:spPr>
          <a:xfrm>
            <a:off x="7398543" y="1219200"/>
            <a:ext cx="731838" cy="12160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7">
            <a:extLst>
              <a:ext uri="{FF2B5EF4-FFF2-40B4-BE49-F238E27FC236}">
                <a16:creationId xmlns:a16="http://schemas.microsoft.com/office/drawing/2014/main" id="{FBB52004-05C3-5577-5464-BA0614F7CACF}"/>
              </a:ext>
            </a:extLst>
          </p:cNvPr>
          <p:cNvSpPr/>
          <p:nvPr/>
        </p:nvSpPr>
        <p:spPr>
          <a:xfrm>
            <a:off x="647700" y="1219199"/>
            <a:ext cx="731838" cy="12160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1A2EF22-DD9B-6079-8FD3-D8FBDCDF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Non-Management Perspective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408356E-FF61-E4F8-4E11-8942095B4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481" y="1219200"/>
            <a:ext cx="4038600" cy="51054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/>
              <a:t>For Themselves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Cohesive teaming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Communication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Networking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Appreciated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Improved decision making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Increased adaptive, out of box thinking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Better problem-solving skills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FUN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8196" name="Content Placeholder 3">
            <a:extLst>
              <a:ext uri="{FF2B5EF4-FFF2-40B4-BE49-F238E27FC236}">
                <a16:creationId xmlns:a16="http://schemas.microsoft.com/office/drawing/2014/main" id="{66C81866-FCF5-5842-81D0-003B825A3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648200" cy="50292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/>
              <a:t>Towards Management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More insightful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Less wasteful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Caring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Involved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More active in improving employee skills, and work culture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Results orientated</a:t>
            </a:r>
          </a:p>
        </p:txBody>
      </p:sp>
      <p:sp>
        <p:nvSpPr>
          <p:cNvPr id="5" name="Curved Right Arrow 4">
            <a:extLst>
              <a:ext uri="{FF2B5EF4-FFF2-40B4-BE49-F238E27FC236}">
                <a16:creationId xmlns:a16="http://schemas.microsoft.com/office/drawing/2014/main" id="{DB59D193-2AF9-0099-3378-7BFD055AF9A5}"/>
              </a:ext>
            </a:extLst>
          </p:cNvPr>
          <p:cNvSpPr/>
          <p:nvPr/>
        </p:nvSpPr>
        <p:spPr>
          <a:xfrm>
            <a:off x="304800" y="826284"/>
            <a:ext cx="731838" cy="12160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>
            <a:extLst>
              <a:ext uri="{FF2B5EF4-FFF2-40B4-BE49-F238E27FC236}">
                <a16:creationId xmlns:a16="http://schemas.microsoft.com/office/drawing/2014/main" id="{5FE59606-24CB-110B-68E8-462DCEBDCFD4}"/>
              </a:ext>
            </a:extLst>
          </p:cNvPr>
          <p:cNvSpPr/>
          <p:nvPr/>
        </p:nvSpPr>
        <p:spPr>
          <a:xfrm>
            <a:off x="7954962" y="1295399"/>
            <a:ext cx="731838" cy="12160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12846E92-9B58-E020-023A-2F2DA279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CORPORATE BENEFITS</a:t>
            </a:r>
          </a:p>
        </p:txBody>
      </p:sp>
      <p:sp>
        <p:nvSpPr>
          <p:cNvPr id="10243" name="Text Placeholder 3">
            <a:extLst>
              <a:ext uri="{FF2B5EF4-FFF2-40B4-BE49-F238E27FC236}">
                <a16:creationId xmlns:a16="http://schemas.microsoft.com/office/drawing/2014/main" id="{0F62751E-50D7-DE6A-EAB5-5E97FC48E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572000" cy="5270500"/>
          </a:xfrm>
        </p:spPr>
        <p:txBody>
          <a:bodyPr/>
          <a:lstStyle/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efficiency of work-hours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(which has many positive implications)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worker load capability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human error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(again, numerous positive resultant factors)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Streamlined corporate actions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‘corrections’ (time &amp; money) from not so desirable decisions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employee turnover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skilled workforce</a:t>
            </a:r>
          </a:p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in safety violations/accidents</a:t>
            </a:r>
            <a:endParaRPr lang="en-US" altLang="en-US" dirty="0"/>
          </a:p>
          <a:p>
            <a:pPr algn="ctr" eaLnBrk="1" hangingPunct="1"/>
            <a:r>
              <a:rPr lang="en-US" altLang="en-US" sz="2000" b="1" dirty="0"/>
              <a:t>Bottom line</a:t>
            </a:r>
          </a:p>
          <a:p>
            <a:pPr algn="ctr" eaLnBrk="1" hangingPunct="1"/>
            <a:r>
              <a:rPr lang="en-US" altLang="en-US" sz="2000" b="1" dirty="0"/>
              <a:t>Less waste across the board, improved performance across the board yielding higher profits &amp; happy clients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9220" name="Picture 2" descr="C:\Users\Darin\AppData\Local\Microsoft\Windows\Temporary Internet Files\Content.IE5\N91VUB6G\MC900054870[1].wmf">
            <a:extLst>
              <a:ext uri="{FF2B5EF4-FFF2-40B4-BE49-F238E27FC236}">
                <a16:creationId xmlns:a16="http://schemas.microsoft.com/office/drawing/2014/main" id="{E2788D1B-9502-86E9-CA90-5A897EDE90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533400"/>
            <a:ext cx="4529138" cy="2871788"/>
          </a:xfrm>
        </p:spPr>
      </p:pic>
      <p:pic>
        <p:nvPicPr>
          <p:cNvPr id="9221" name="Picture 6" descr="C:\Users\Darin\AppData\Local\Microsoft\Windows\Temporary Internet Files\Content.IE5\MQZ23XXY\MC900055040[1].wmf">
            <a:extLst>
              <a:ext uri="{FF2B5EF4-FFF2-40B4-BE49-F238E27FC236}">
                <a16:creationId xmlns:a16="http://schemas.microsoft.com/office/drawing/2014/main" id="{3075C2AC-F944-CB03-05FF-32A3BFDDD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71800"/>
            <a:ext cx="3297238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>
            <a:extLst>
              <a:ext uri="{FF2B5EF4-FFF2-40B4-BE49-F238E27FC236}">
                <a16:creationId xmlns:a16="http://schemas.microsoft.com/office/drawing/2014/main" id="{DF7D93B6-57D0-BC07-167E-F765C4A0E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ACTIVE &amp; FUN LEARNING</a:t>
            </a:r>
          </a:p>
        </p:txBody>
      </p:sp>
      <p:sp>
        <p:nvSpPr>
          <p:cNvPr id="10243" name="Content Placeholder 5">
            <a:extLst>
              <a:ext uri="{FF2B5EF4-FFF2-40B4-BE49-F238E27FC236}">
                <a16:creationId xmlns:a16="http://schemas.microsoft.com/office/drawing/2014/main" id="{A3574423-E71E-ED4D-0E5E-C7859139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67200" cy="4906963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Active &amp; fun participation will always outperform  ‘sit-n-get’.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Association is a building block of building pathways to new discovery, problem solving and learning.</a:t>
            </a:r>
          </a:p>
        </p:txBody>
      </p:sp>
      <p:pic>
        <p:nvPicPr>
          <p:cNvPr id="10244" name="Picture 2" descr="C:\Users\Darin\AppData\Local\Microsoft\Windows\Temporary Internet Files\Content.IE5\3Z13Y74F\MP900446861[1].jpg">
            <a:extLst>
              <a:ext uri="{FF2B5EF4-FFF2-40B4-BE49-F238E27FC236}">
                <a16:creationId xmlns:a16="http://schemas.microsoft.com/office/drawing/2014/main" id="{CA08A655-E89C-06EF-124B-7FDF6C257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25146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C:\Users\Darin\AppData\Local\Microsoft\Windows\Temporary Internet Files\Content.IE5\MQZ23XXY\MP900446857[1].jpg">
            <a:extLst>
              <a:ext uri="{FF2B5EF4-FFF2-40B4-BE49-F238E27FC236}">
                <a16:creationId xmlns:a16="http://schemas.microsoft.com/office/drawing/2014/main" id="{6E75E4B3-F2A2-3ED1-B773-2CCDA28EB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52800"/>
            <a:ext cx="20288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937</Words>
  <Application>Microsoft Office PowerPoint</Application>
  <PresentationFormat>On-screen Show (4:3)</PresentationFormat>
  <Paragraphs>164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 </vt:lpstr>
      <vt:lpstr>   </vt:lpstr>
      <vt:lpstr>Wasted Dollars &amp; Time</vt:lpstr>
      <vt:lpstr>HARMONIOUS ACTIONS , UNIFIED &amp; ATTAINED GOALS </vt:lpstr>
      <vt:lpstr>UNITY HORIZONTALLY AND VERTICALLY</vt:lpstr>
      <vt:lpstr>Management Perspective</vt:lpstr>
      <vt:lpstr>Non-Management Perspective</vt:lpstr>
      <vt:lpstr>CORPORATE BENEFITS</vt:lpstr>
      <vt:lpstr>ACTIVE &amp; FUN LEARNING</vt:lpstr>
      <vt:lpstr>Ok, but why Link’s Strategic Solutions, LLC?</vt:lpstr>
      <vt:lpstr>Ok, but why Link’s Strategic Solutions, LLC?</vt:lpstr>
      <vt:lpstr>Ok, but why Link’s Strategic Solutions, LLC?</vt:lpstr>
      <vt:lpstr>PowerPoint Presentation</vt:lpstr>
      <vt:lpstr> web:  LinksStrategicSolutions.com email:  Darin@LinksStrategicSolutions.com  Ph:  316.244.7796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Link’s Services</dc:title>
  <dc:creator>Darin J Link</dc:creator>
  <cp:lastModifiedBy>D L</cp:lastModifiedBy>
  <cp:revision>66</cp:revision>
  <dcterms:created xsi:type="dcterms:W3CDTF">2010-09-28T15:40:50Z</dcterms:created>
  <dcterms:modified xsi:type="dcterms:W3CDTF">2023-06-23T22:01:37Z</dcterms:modified>
</cp:coreProperties>
</file>